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91F5-8CAE-4575-87CC-090A30BF872F}" type="datetimeFigureOut">
              <a:rPr lang="es-CL" smtClean="0"/>
              <a:t>29-03-2019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82A2-BB16-4F4E-955E-08218DD6EE27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1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91F5-8CAE-4575-87CC-090A30BF872F}" type="datetimeFigureOut">
              <a:rPr lang="es-CL" smtClean="0"/>
              <a:t>29-03-2019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82A2-BB16-4F4E-955E-08218DD6EE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161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91F5-8CAE-4575-87CC-090A30BF872F}" type="datetimeFigureOut">
              <a:rPr lang="es-CL" smtClean="0"/>
              <a:t>29-03-2019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82A2-BB16-4F4E-955E-08218DD6EE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783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91F5-8CAE-4575-87CC-090A30BF872F}" type="datetimeFigureOut">
              <a:rPr lang="es-CL" smtClean="0"/>
              <a:t>29-03-2019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82A2-BB16-4F4E-955E-08218DD6EE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111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91F5-8CAE-4575-87CC-090A30BF872F}" type="datetimeFigureOut">
              <a:rPr lang="es-CL" smtClean="0"/>
              <a:t>29-03-2019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82A2-BB16-4F4E-955E-08218DD6EE27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91F5-8CAE-4575-87CC-090A30BF872F}" type="datetimeFigureOut">
              <a:rPr lang="es-CL" smtClean="0"/>
              <a:t>29-03-2019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82A2-BB16-4F4E-955E-08218DD6EE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907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91F5-8CAE-4575-87CC-090A30BF872F}" type="datetimeFigureOut">
              <a:rPr lang="es-CL" smtClean="0"/>
              <a:t>29-03-2019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82A2-BB16-4F4E-955E-08218DD6EE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005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91F5-8CAE-4575-87CC-090A30BF872F}" type="datetimeFigureOut">
              <a:rPr lang="es-CL" smtClean="0"/>
              <a:t>29-03-2019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82A2-BB16-4F4E-955E-08218DD6EE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040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91F5-8CAE-4575-87CC-090A30BF872F}" type="datetimeFigureOut">
              <a:rPr lang="es-CL" smtClean="0"/>
              <a:t>29-03-2019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82A2-BB16-4F4E-955E-08218DD6EE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591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93691F5-8CAE-4575-87CC-090A30BF872F}" type="datetimeFigureOut">
              <a:rPr lang="es-CL" smtClean="0"/>
              <a:t>29-03-2019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6782A2-BB16-4F4E-955E-08218DD6EE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485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91F5-8CAE-4575-87CC-090A30BF872F}" type="datetimeFigureOut">
              <a:rPr lang="es-CL" smtClean="0"/>
              <a:t>29-03-2019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82A2-BB16-4F4E-955E-08218DD6EE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778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3691F5-8CAE-4575-87CC-090A30BF872F}" type="datetimeFigureOut">
              <a:rPr lang="es-CL" smtClean="0"/>
              <a:t>29-03-2019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6782A2-BB16-4F4E-955E-08218DD6EE2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25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rucars.wordpress.com/comprando-un-auto-usad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A45F68E-21B2-49C6-A387-067E0CEE457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219813" y="2048020"/>
            <a:ext cx="9752374" cy="1600344"/>
          </a:xfrm>
        </p:spPr>
        <p:txBody>
          <a:bodyPr vert="horz" lIns="0" tIns="45720" rIns="0" bIns="45720" rtlCol="0">
            <a:norm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</a:t>
            </a:r>
            <a:r>
              <a:rPr lang="en-US" sz="5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Cómo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ser </a:t>
            </a:r>
            <a:r>
              <a:rPr lang="en-US" sz="5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consumidores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responsables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D5EF3A6-28BA-49A2-B587-FBFBE0C22355}"/>
              </a:ext>
            </a:extLst>
          </p:cNvPr>
          <p:cNvSpPr txBox="1"/>
          <p:nvPr/>
        </p:nvSpPr>
        <p:spPr>
          <a:xfrm>
            <a:off x="452582" y="341745"/>
            <a:ext cx="11157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>
                    <a:lumMod val="50000"/>
                  </a:schemeClr>
                </a:solidFill>
              </a:rPr>
              <a:t>Historia, Geografía y Ciencias Sociales</a:t>
            </a:r>
          </a:p>
          <a:p>
            <a:r>
              <a:rPr lang="es-CL" dirty="0">
                <a:solidFill>
                  <a:schemeClr val="bg1">
                    <a:lumMod val="50000"/>
                  </a:schemeClr>
                </a:solidFill>
              </a:rPr>
              <a:t>Nivel: 1° Medio</a:t>
            </a:r>
          </a:p>
          <a:p>
            <a:r>
              <a:rPr lang="es-CL" dirty="0">
                <a:solidFill>
                  <a:schemeClr val="bg1">
                    <a:lumMod val="50000"/>
                  </a:schemeClr>
                </a:solidFill>
              </a:rPr>
              <a:t>Unidad 4: Componentes y dinámicas del sistema económico y financiero: la ciudadanía como agente de consumo responsable.</a:t>
            </a:r>
          </a:p>
          <a:p>
            <a:r>
              <a:rPr lang="es-CL" dirty="0">
                <a:solidFill>
                  <a:schemeClr val="bg1">
                    <a:lumMod val="50000"/>
                  </a:schemeClr>
                </a:solidFill>
              </a:rPr>
              <a:t>OA: 19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B2DCDC51-B07C-4E1A-8315-30E091971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03493" y="2848192"/>
            <a:ext cx="3771610" cy="33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6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46B0ED-9F99-492E-8054-959517731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69" y="0"/>
            <a:ext cx="6833812" cy="684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3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690076-C856-4242-9344-77568BE04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97" y="-1395"/>
            <a:ext cx="7038363" cy="68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5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D064E-CAA7-4DF1-A39E-BB81034DA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44" y="22302"/>
            <a:ext cx="6815095" cy="68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6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BE99BA9-ADBA-4A24-B032-1ADEA594B929}"/>
              </a:ext>
            </a:extLst>
          </p:cNvPr>
          <p:cNvSpPr txBox="1"/>
          <p:nvPr/>
        </p:nvSpPr>
        <p:spPr>
          <a:xfrm>
            <a:off x="600364" y="1280211"/>
            <a:ext cx="1054792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CL" sz="2000" dirty="0"/>
          </a:p>
          <a:p>
            <a:pPr lvl="0"/>
            <a:r>
              <a:rPr lang="es-CL" sz="2000" dirty="0"/>
              <a:t>A partir de los tres perfiles de consumidores adolescentes descritos en la infografía anterior, reflexiona en conjunto con tu compañero de banco en torno a las siguientes preguntas:</a:t>
            </a:r>
          </a:p>
          <a:p>
            <a:pPr lvl="0"/>
            <a:endParaRPr lang="es-CL" sz="2000" dirty="0"/>
          </a:p>
          <a:p>
            <a:pPr lvl="0"/>
            <a:endParaRPr lang="es-CL" sz="2000" dirty="0"/>
          </a:p>
          <a:p>
            <a:pPr marL="342900" lvl="0" indent="-342900">
              <a:buFont typeface="+mj-lt"/>
              <a:buAutoNum type="alphaLcParenR"/>
            </a:pPr>
            <a:r>
              <a:rPr lang="es-CL" sz="2000" dirty="0"/>
              <a:t>¿Con cuál de los tres perfiles de consumo adolescente me identifico? (Austeros y racionales; Impulsivos y materialistas; Ambivalentes o influenciables].</a:t>
            </a:r>
          </a:p>
          <a:p>
            <a:pPr lvl="0"/>
            <a:endParaRPr lang="es-CL" sz="2000" dirty="0"/>
          </a:p>
          <a:p>
            <a:pPr marL="342900" lvl="0" indent="-342900">
              <a:buFont typeface="+mj-lt"/>
              <a:buAutoNum type="alphaLcParenR"/>
            </a:pPr>
            <a:endParaRPr lang="es-CL" sz="2000" dirty="0"/>
          </a:p>
          <a:p>
            <a:pPr marL="342900" lvl="0" indent="-342900">
              <a:buFont typeface="+mj-lt"/>
              <a:buAutoNum type="alphaLcParenR"/>
            </a:pPr>
            <a:r>
              <a:rPr lang="es-CL" sz="2000" dirty="0"/>
              <a:t>¿Qué razones o evidencias justifican mi elección?</a:t>
            </a:r>
          </a:p>
          <a:p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C57E85-02BF-49E8-BA2E-1B913C50399B}"/>
              </a:ext>
            </a:extLst>
          </p:cNvPr>
          <p:cNvSpPr txBox="1"/>
          <p:nvPr/>
        </p:nvSpPr>
        <p:spPr>
          <a:xfrm>
            <a:off x="528506" y="369116"/>
            <a:ext cx="713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FF0000"/>
                </a:solidFill>
              </a:rPr>
              <a:t>Reflexión y aplicación de conceptos</a:t>
            </a:r>
          </a:p>
        </p:txBody>
      </p:sp>
    </p:spTree>
    <p:extLst>
      <p:ext uri="{BB962C8B-B14F-4D97-AF65-F5344CB8AC3E}">
        <p14:creationId xmlns:p14="http://schemas.microsoft.com/office/powerpoint/2010/main" val="144313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B5A8AA-C3CE-45CE-BEAA-EED02A875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25" y="1061707"/>
            <a:ext cx="8411749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374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202</TotalTime>
  <Words>110</Words>
  <Application>Microsoft Office PowerPoint</Application>
  <PresentationFormat>Panorámica</PresentationFormat>
  <Paragraphs>14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Loreto Urrejola Aguilera</dc:creator>
  <cp:lastModifiedBy>Alexis Patricio Pardo Ortega</cp:lastModifiedBy>
  <cp:revision>6</cp:revision>
  <dcterms:created xsi:type="dcterms:W3CDTF">2019-03-28T14:34:58Z</dcterms:created>
  <dcterms:modified xsi:type="dcterms:W3CDTF">2019-03-29T16:12:57Z</dcterms:modified>
</cp:coreProperties>
</file>