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13"/>
  </p:notesMasterIdLst>
  <p:sldIdLst>
    <p:sldId id="256" r:id="rId2"/>
    <p:sldId id="312" r:id="rId3"/>
    <p:sldId id="316" r:id="rId4"/>
    <p:sldId id="257" r:id="rId5"/>
    <p:sldId id="261" r:id="rId6"/>
    <p:sldId id="311" r:id="rId7"/>
    <p:sldId id="258" r:id="rId8"/>
    <p:sldId id="259" r:id="rId9"/>
    <p:sldId id="260" r:id="rId10"/>
    <p:sldId id="314" r:id="rId11"/>
    <p:sldId id="277" r:id="rId12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Didact Gothic" panose="020B0604020202020204" charset="0"/>
      <p:regular r:id="rId18"/>
    </p:embeddedFont>
    <p:embeddedFont>
      <p:font typeface="Montserrat" panose="020B0604020202020204" charset="0"/>
      <p:regular r:id="rId19"/>
      <p:bold r:id="rId20"/>
      <p:italic r:id="rId21"/>
      <p:boldItalic r:id="rId22"/>
    </p:embeddedFont>
    <p:embeddedFont>
      <p:font typeface="Poppins" panose="020B060402020202020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585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men Julia  Undurraga Ossa" initials="CJUO" lastIdx="1" clrIdx="0">
    <p:extLst>
      <p:ext uri="{19B8F6BF-5375-455C-9EA6-DF929625EA0E}">
        <p15:presenceInfo xmlns:p15="http://schemas.microsoft.com/office/powerpoint/2012/main" userId="S::carmen.undurraga@mineduc.cl::1eb87c68-7f83-471f-ae65-8ba612ca88a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A337A87-1D9D-491E-BFD5-AFB41E4027AD}">
  <a:tblStyle styleId="{0A337A87-1D9D-491E-BFD5-AFB41E4027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42"/>
      </p:cViewPr>
      <p:guideLst>
        <p:guide orient="horz" pos="1620"/>
        <p:guide pos="2880"/>
        <p:guide orient="horz" pos="58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ga505b84cd6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0" name="Google Shape;1350;ga505b84cd6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a505b84cd6_4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a505b84cd6_4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g9ea7172759_0_10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Google Shape;1396;g9ea7172759_0_10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g9ea7172759_0_10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Google Shape;1396;g9ea7172759_0_10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Lago </a:t>
            </a:r>
            <a:r>
              <a:rPr lang="es-CL" dirty="0" err="1"/>
              <a:t>Chungará</a:t>
            </a:r>
            <a:endParaRPr lang="es-CL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Valle de la Luna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4816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ga505b84cd6_4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2" name="Google Shape;1362;ga505b84cd6_4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9ea7172759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9ea7172759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g9ea7172759_0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0" name="Google Shape;1390;g9ea7172759_0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g9ea7172759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4" name="Google Shape;1624;g9ea7172759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4475" y="1514325"/>
            <a:ext cx="5234400" cy="16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None/>
              <a:defRPr sz="72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4475" y="3183225"/>
            <a:ext cx="3451800" cy="8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188982" y="-61912"/>
            <a:ext cx="1027680" cy="1019003"/>
            <a:chOff x="8188982" y="-61912"/>
            <a:chExt cx="1027680" cy="1019003"/>
          </a:xfrm>
        </p:grpSpPr>
        <p:sp>
          <p:nvSpPr>
            <p:cNvPr id="12" name="Google Shape;12;p2"/>
            <p:cNvSpPr/>
            <p:nvPr/>
          </p:nvSpPr>
          <p:spPr>
            <a:xfrm>
              <a:off x="8464262" y="-61912"/>
              <a:ext cx="752400" cy="754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59623" y="451658"/>
              <a:ext cx="34428" cy="34428"/>
            </a:xfrm>
            <a:custGeom>
              <a:avLst/>
              <a:gdLst/>
              <a:ahLst/>
              <a:cxnLst/>
              <a:rect l="l" t="t" r="r" b="b"/>
              <a:pathLst>
                <a:path w="45904" h="45904" extrusionOk="0">
                  <a:moveTo>
                    <a:pt x="22948" y="45904"/>
                  </a:moveTo>
                  <a:cubicBezTo>
                    <a:pt x="10293" y="45904"/>
                    <a:pt x="0" y="35610"/>
                    <a:pt x="0" y="22955"/>
                  </a:cubicBezTo>
                  <a:cubicBezTo>
                    <a:pt x="0" y="10299"/>
                    <a:pt x="10293" y="0"/>
                    <a:pt x="22948" y="0"/>
                  </a:cubicBezTo>
                  <a:cubicBezTo>
                    <a:pt x="35604" y="0"/>
                    <a:pt x="45904" y="10299"/>
                    <a:pt x="45904" y="22955"/>
                  </a:cubicBezTo>
                  <a:cubicBezTo>
                    <a:pt x="45904" y="35610"/>
                    <a:pt x="35604" y="45904"/>
                    <a:pt x="22948" y="45904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659623" y="569630"/>
              <a:ext cx="34428" cy="34432"/>
            </a:xfrm>
            <a:custGeom>
              <a:avLst/>
              <a:gdLst/>
              <a:ahLst/>
              <a:cxnLst/>
              <a:rect l="l" t="t" r="r" b="b"/>
              <a:pathLst>
                <a:path w="45904" h="45910" extrusionOk="0">
                  <a:moveTo>
                    <a:pt x="22948" y="45910"/>
                  </a:moveTo>
                  <a:cubicBezTo>
                    <a:pt x="10293" y="45910"/>
                    <a:pt x="0" y="35610"/>
                    <a:pt x="0" y="22955"/>
                  </a:cubicBezTo>
                  <a:cubicBezTo>
                    <a:pt x="0" y="10299"/>
                    <a:pt x="10293" y="0"/>
                    <a:pt x="22948" y="0"/>
                  </a:cubicBezTo>
                  <a:cubicBezTo>
                    <a:pt x="35604" y="0"/>
                    <a:pt x="45904" y="10299"/>
                    <a:pt x="45904" y="22955"/>
                  </a:cubicBezTo>
                  <a:cubicBezTo>
                    <a:pt x="45904" y="35610"/>
                    <a:pt x="35604" y="45910"/>
                    <a:pt x="22948" y="45910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659623" y="687309"/>
              <a:ext cx="34428" cy="34432"/>
            </a:xfrm>
            <a:custGeom>
              <a:avLst/>
              <a:gdLst/>
              <a:ahLst/>
              <a:cxnLst/>
              <a:rect l="l" t="t" r="r" b="b"/>
              <a:pathLst>
                <a:path w="45904" h="45910" extrusionOk="0">
                  <a:moveTo>
                    <a:pt x="22948" y="45910"/>
                  </a:moveTo>
                  <a:cubicBezTo>
                    <a:pt x="10293" y="45910"/>
                    <a:pt x="0" y="35610"/>
                    <a:pt x="0" y="22955"/>
                  </a:cubicBezTo>
                  <a:cubicBezTo>
                    <a:pt x="0" y="10299"/>
                    <a:pt x="10293" y="0"/>
                    <a:pt x="22948" y="0"/>
                  </a:cubicBezTo>
                  <a:cubicBezTo>
                    <a:pt x="35604" y="0"/>
                    <a:pt x="45904" y="10299"/>
                    <a:pt x="45904" y="22955"/>
                  </a:cubicBezTo>
                  <a:cubicBezTo>
                    <a:pt x="45904" y="35610"/>
                    <a:pt x="35604" y="45910"/>
                    <a:pt x="22948" y="45910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59623" y="804985"/>
              <a:ext cx="34428" cy="34432"/>
            </a:xfrm>
            <a:custGeom>
              <a:avLst/>
              <a:gdLst/>
              <a:ahLst/>
              <a:cxnLst/>
              <a:rect l="l" t="t" r="r" b="b"/>
              <a:pathLst>
                <a:path w="45904" h="45910" extrusionOk="0">
                  <a:moveTo>
                    <a:pt x="22948" y="45910"/>
                  </a:moveTo>
                  <a:cubicBezTo>
                    <a:pt x="10293" y="45910"/>
                    <a:pt x="0" y="35610"/>
                    <a:pt x="0" y="22955"/>
                  </a:cubicBezTo>
                  <a:cubicBezTo>
                    <a:pt x="0" y="10299"/>
                    <a:pt x="10293" y="0"/>
                    <a:pt x="22948" y="0"/>
                  </a:cubicBezTo>
                  <a:cubicBezTo>
                    <a:pt x="35604" y="0"/>
                    <a:pt x="45904" y="10299"/>
                    <a:pt x="45904" y="22955"/>
                  </a:cubicBezTo>
                  <a:cubicBezTo>
                    <a:pt x="45904" y="35610"/>
                    <a:pt x="35604" y="45910"/>
                    <a:pt x="22948" y="45910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659623" y="922662"/>
              <a:ext cx="34428" cy="34428"/>
            </a:xfrm>
            <a:custGeom>
              <a:avLst/>
              <a:gdLst/>
              <a:ahLst/>
              <a:cxnLst/>
              <a:rect l="l" t="t" r="r" b="b"/>
              <a:pathLst>
                <a:path w="45904" h="45904" extrusionOk="0">
                  <a:moveTo>
                    <a:pt x="22948" y="45904"/>
                  </a:moveTo>
                  <a:cubicBezTo>
                    <a:pt x="10293" y="45904"/>
                    <a:pt x="0" y="35610"/>
                    <a:pt x="0" y="22955"/>
                  </a:cubicBezTo>
                  <a:cubicBezTo>
                    <a:pt x="0" y="10299"/>
                    <a:pt x="10293" y="0"/>
                    <a:pt x="22948" y="0"/>
                  </a:cubicBezTo>
                  <a:cubicBezTo>
                    <a:pt x="35604" y="0"/>
                    <a:pt x="45904" y="10299"/>
                    <a:pt x="45904" y="22955"/>
                  </a:cubicBezTo>
                  <a:cubicBezTo>
                    <a:pt x="45904" y="35610"/>
                    <a:pt x="35604" y="45904"/>
                    <a:pt x="22948" y="45904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188982" y="451658"/>
              <a:ext cx="34432" cy="34428"/>
            </a:xfrm>
            <a:custGeom>
              <a:avLst/>
              <a:gdLst/>
              <a:ahLst/>
              <a:cxnLst/>
              <a:rect l="l" t="t" r="r" b="b"/>
              <a:pathLst>
                <a:path w="45910" h="45904" extrusionOk="0">
                  <a:moveTo>
                    <a:pt x="22955" y="45904"/>
                  </a:moveTo>
                  <a:cubicBezTo>
                    <a:pt x="10299" y="45904"/>
                    <a:pt x="0" y="35610"/>
                    <a:pt x="0" y="22955"/>
                  </a:cubicBezTo>
                  <a:cubicBezTo>
                    <a:pt x="0" y="10299"/>
                    <a:pt x="10299" y="0"/>
                    <a:pt x="22955" y="0"/>
                  </a:cubicBezTo>
                  <a:cubicBezTo>
                    <a:pt x="35610" y="0"/>
                    <a:pt x="45910" y="10299"/>
                    <a:pt x="45910" y="22955"/>
                  </a:cubicBezTo>
                  <a:cubicBezTo>
                    <a:pt x="45910" y="35610"/>
                    <a:pt x="35610" y="45904"/>
                    <a:pt x="22955" y="45904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06627" y="451658"/>
              <a:ext cx="34428" cy="34428"/>
            </a:xfrm>
            <a:custGeom>
              <a:avLst/>
              <a:gdLst/>
              <a:ahLst/>
              <a:cxnLst/>
              <a:rect l="l" t="t" r="r" b="b"/>
              <a:pathLst>
                <a:path w="45904" h="45904" extrusionOk="0">
                  <a:moveTo>
                    <a:pt x="22948" y="45904"/>
                  </a:moveTo>
                  <a:cubicBezTo>
                    <a:pt x="10293" y="45904"/>
                    <a:pt x="0" y="35610"/>
                    <a:pt x="0" y="22955"/>
                  </a:cubicBezTo>
                  <a:cubicBezTo>
                    <a:pt x="0" y="10299"/>
                    <a:pt x="10293" y="0"/>
                    <a:pt x="22948" y="0"/>
                  </a:cubicBezTo>
                  <a:cubicBezTo>
                    <a:pt x="35604" y="0"/>
                    <a:pt x="45904" y="10299"/>
                    <a:pt x="45904" y="22955"/>
                  </a:cubicBezTo>
                  <a:cubicBezTo>
                    <a:pt x="45904" y="35610"/>
                    <a:pt x="35604" y="45904"/>
                    <a:pt x="22948" y="45904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424263" y="451658"/>
              <a:ext cx="34432" cy="34428"/>
            </a:xfrm>
            <a:custGeom>
              <a:avLst/>
              <a:gdLst/>
              <a:ahLst/>
              <a:cxnLst/>
              <a:rect l="l" t="t" r="r" b="b"/>
              <a:pathLst>
                <a:path w="45910" h="45904" extrusionOk="0">
                  <a:moveTo>
                    <a:pt x="22955" y="45904"/>
                  </a:moveTo>
                  <a:cubicBezTo>
                    <a:pt x="10299" y="45904"/>
                    <a:pt x="0" y="35610"/>
                    <a:pt x="0" y="22955"/>
                  </a:cubicBezTo>
                  <a:cubicBezTo>
                    <a:pt x="0" y="10299"/>
                    <a:pt x="10299" y="0"/>
                    <a:pt x="22955" y="0"/>
                  </a:cubicBezTo>
                  <a:cubicBezTo>
                    <a:pt x="35610" y="0"/>
                    <a:pt x="45910" y="10299"/>
                    <a:pt x="45910" y="22955"/>
                  </a:cubicBezTo>
                  <a:cubicBezTo>
                    <a:pt x="45910" y="35610"/>
                    <a:pt x="35610" y="45904"/>
                    <a:pt x="22955" y="45904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541908" y="451658"/>
              <a:ext cx="34428" cy="34428"/>
            </a:xfrm>
            <a:custGeom>
              <a:avLst/>
              <a:gdLst/>
              <a:ahLst/>
              <a:cxnLst/>
              <a:rect l="l" t="t" r="r" b="b"/>
              <a:pathLst>
                <a:path w="45904" h="45904" extrusionOk="0">
                  <a:moveTo>
                    <a:pt x="22948" y="45904"/>
                  </a:moveTo>
                  <a:cubicBezTo>
                    <a:pt x="10293" y="45904"/>
                    <a:pt x="0" y="35610"/>
                    <a:pt x="0" y="22955"/>
                  </a:cubicBezTo>
                  <a:cubicBezTo>
                    <a:pt x="0" y="10299"/>
                    <a:pt x="10293" y="0"/>
                    <a:pt x="22948" y="0"/>
                  </a:cubicBezTo>
                  <a:cubicBezTo>
                    <a:pt x="35604" y="0"/>
                    <a:pt x="45904" y="10299"/>
                    <a:pt x="45904" y="22955"/>
                  </a:cubicBezTo>
                  <a:cubicBezTo>
                    <a:pt x="45904" y="35610"/>
                    <a:pt x="35604" y="45904"/>
                    <a:pt x="22948" y="45904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188982" y="569630"/>
              <a:ext cx="34432" cy="34432"/>
            </a:xfrm>
            <a:custGeom>
              <a:avLst/>
              <a:gdLst/>
              <a:ahLst/>
              <a:cxnLst/>
              <a:rect l="l" t="t" r="r" b="b"/>
              <a:pathLst>
                <a:path w="45910" h="45910" extrusionOk="0">
                  <a:moveTo>
                    <a:pt x="22955" y="45910"/>
                  </a:moveTo>
                  <a:cubicBezTo>
                    <a:pt x="10299" y="45910"/>
                    <a:pt x="0" y="35610"/>
                    <a:pt x="0" y="22955"/>
                  </a:cubicBezTo>
                  <a:cubicBezTo>
                    <a:pt x="0" y="10299"/>
                    <a:pt x="10299" y="0"/>
                    <a:pt x="22955" y="0"/>
                  </a:cubicBezTo>
                  <a:cubicBezTo>
                    <a:pt x="35610" y="0"/>
                    <a:pt x="45910" y="10299"/>
                    <a:pt x="45910" y="22955"/>
                  </a:cubicBezTo>
                  <a:cubicBezTo>
                    <a:pt x="45910" y="35610"/>
                    <a:pt x="35610" y="45910"/>
                    <a:pt x="22955" y="45910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06627" y="569630"/>
              <a:ext cx="34428" cy="34432"/>
            </a:xfrm>
            <a:custGeom>
              <a:avLst/>
              <a:gdLst/>
              <a:ahLst/>
              <a:cxnLst/>
              <a:rect l="l" t="t" r="r" b="b"/>
              <a:pathLst>
                <a:path w="45904" h="45910" extrusionOk="0">
                  <a:moveTo>
                    <a:pt x="22948" y="45910"/>
                  </a:moveTo>
                  <a:cubicBezTo>
                    <a:pt x="10293" y="45910"/>
                    <a:pt x="0" y="35610"/>
                    <a:pt x="0" y="22955"/>
                  </a:cubicBezTo>
                  <a:cubicBezTo>
                    <a:pt x="0" y="10299"/>
                    <a:pt x="10293" y="0"/>
                    <a:pt x="22948" y="0"/>
                  </a:cubicBezTo>
                  <a:cubicBezTo>
                    <a:pt x="35604" y="0"/>
                    <a:pt x="45904" y="10299"/>
                    <a:pt x="45904" y="22955"/>
                  </a:cubicBezTo>
                  <a:cubicBezTo>
                    <a:pt x="45904" y="35610"/>
                    <a:pt x="35604" y="45910"/>
                    <a:pt x="22948" y="45910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424263" y="569630"/>
              <a:ext cx="34432" cy="34432"/>
            </a:xfrm>
            <a:custGeom>
              <a:avLst/>
              <a:gdLst/>
              <a:ahLst/>
              <a:cxnLst/>
              <a:rect l="l" t="t" r="r" b="b"/>
              <a:pathLst>
                <a:path w="45910" h="45910" extrusionOk="0">
                  <a:moveTo>
                    <a:pt x="22955" y="45910"/>
                  </a:moveTo>
                  <a:cubicBezTo>
                    <a:pt x="10299" y="45910"/>
                    <a:pt x="0" y="35610"/>
                    <a:pt x="0" y="22955"/>
                  </a:cubicBezTo>
                  <a:cubicBezTo>
                    <a:pt x="0" y="10299"/>
                    <a:pt x="10299" y="0"/>
                    <a:pt x="22955" y="0"/>
                  </a:cubicBezTo>
                  <a:cubicBezTo>
                    <a:pt x="35610" y="0"/>
                    <a:pt x="45910" y="10299"/>
                    <a:pt x="45910" y="22955"/>
                  </a:cubicBezTo>
                  <a:cubicBezTo>
                    <a:pt x="45910" y="35610"/>
                    <a:pt x="35610" y="45910"/>
                    <a:pt x="22955" y="45910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41908" y="569630"/>
              <a:ext cx="34428" cy="34432"/>
            </a:xfrm>
            <a:custGeom>
              <a:avLst/>
              <a:gdLst/>
              <a:ahLst/>
              <a:cxnLst/>
              <a:rect l="l" t="t" r="r" b="b"/>
              <a:pathLst>
                <a:path w="45904" h="45910" extrusionOk="0">
                  <a:moveTo>
                    <a:pt x="22948" y="45910"/>
                  </a:moveTo>
                  <a:cubicBezTo>
                    <a:pt x="10293" y="45910"/>
                    <a:pt x="0" y="35610"/>
                    <a:pt x="0" y="22955"/>
                  </a:cubicBezTo>
                  <a:cubicBezTo>
                    <a:pt x="0" y="10299"/>
                    <a:pt x="10293" y="0"/>
                    <a:pt x="22948" y="0"/>
                  </a:cubicBezTo>
                  <a:cubicBezTo>
                    <a:pt x="35604" y="0"/>
                    <a:pt x="45904" y="10299"/>
                    <a:pt x="45904" y="22955"/>
                  </a:cubicBezTo>
                  <a:cubicBezTo>
                    <a:pt x="45904" y="35610"/>
                    <a:pt x="35604" y="45910"/>
                    <a:pt x="22948" y="45910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188982" y="687309"/>
              <a:ext cx="34432" cy="34432"/>
            </a:xfrm>
            <a:custGeom>
              <a:avLst/>
              <a:gdLst/>
              <a:ahLst/>
              <a:cxnLst/>
              <a:rect l="l" t="t" r="r" b="b"/>
              <a:pathLst>
                <a:path w="45910" h="45910" extrusionOk="0">
                  <a:moveTo>
                    <a:pt x="22955" y="45910"/>
                  </a:moveTo>
                  <a:cubicBezTo>
                    <a:pt x="10299" y="45910"/>
                    <a:pt x="0" y="35610"/>
                    <a:pt x="0" y="22955"/>
                  </a:cubicBezTo>
                  <a:cubicBezTo>
                    <a:pt x="0" y="10299"/>
                    <a:pt x="10299" y="0"/>
                    <a:pt x="22955" y="0"/>
                  </a:cubicBezTo>
                  <a:cubicBezTo>
                    <a:pt x="35610" y="0"/>
                    <a:pt x="45910" y="10299"/>
                    <a:pt x="45910" y="22955"/>
                  </a:cubicBezTo>
                  <a:cubicBezTo>
                    <a:pt x="45910" y="35610"/>
                    <a:pt x="35610" y="45910"/>
                    <a:pt x="22955" y="45910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306627" y="687309"/>
              <a:ext cx="34428" cy="34432"/>
            </a:xfrm>
            <a:custGeom>
              <a:avLst/>
              <a:gdLst/>
              <a:ahLst/>
              <a:cxnLst/>
              <a:rect l="l" t="t" r="r" b="b"/>
              <a:pathLst>
                <a:path w="45904" h="45910" extrusionOk="0">
                  <a:moveTo>
                    <a:pt x="22948" y="45910"/>
                  </a:moveTo>
                  <a:cubicBezTo>
                    <a:pt x="10293" y="45910"/>
                    <a:pt x="0" y="35610"/>
                    <a:pt x="0" y="22955"/>
                  </a:cubicBezTo>
                  <a:cubicBezTo>
                    <a:pt x="0" y="10299"/>
                    <a:pt x="10293" y="0"/>
                    <a:pt x="22948" y="0"/>
                  </a:cubicBezTo>
                  <a:cubicBezTo>
                    <a:pt x="35604" y="0"/>
                    <a:pt x="45904" y="10299"/>
                    <a:pt x="45904" y="22955"/>
                  </a:cubicBezTo>
                  <a:cubicBezTo>
                    <a:pt x="45904" y="35610"/>
                    <a:pt x="35604" y="45910"/>
                    <a:pt x="22948" y="45910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424263" y="687309"/>
              <a:ext cx="34432" cy="34432"/>
            </a:xfrm>
            <a:custGeom>
              <a:avLst/>
              <a:gdLst/>
              <a:ahLst/>
              <a:cxnLst/>
              <a:rect l="l" t="t" r="r" b="b"/>
              <a:pathLst>
                <a:path w="45910" h="45910" extrusionOk="0">
                  <a:moveTo>
                    <a:pt x="22955" y="45910"/>
                  </a:moveTo>
                  <a:cubicBezTo>
                    <a:pt x="10299" y="45910"/>
                    <a:pt x="0" y="35610"/>
                    <a:pt x="0" y="22955"/>
                  </a:cubicBezTo>
                  <a:cubicBezTo>
                    <a:pt x="0" y="10299"/>
                    <a:pt x="10299" y="0"/>
                    <a:pt x="22955" y="0"/>
                  </a:cubicBezTo>
                  <a:cubicBezTo>
                    <a:pt x="35610" y="0"/>
                    <a:pt x="45910" y="10299"/>
                    <a:pt x="45910" y="22955"/>
                  </a:cubicBezTo>
                  <a:cubicBezTo>
                    <a:pt x="45910" y="35610"/>
                    <a:pt x="35610" y="45910"/>
                    <a:pt x="22955" y="45910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41908" y="687309"/>
              <a:ext cx="34428" cy="34432"/>
            </a:xfrm>
            <a:custGeom>
              <a:avLst/>
              <a:gdLst/>
              <a:ahLst/>
              <a:cxnLst/>
              <a:rect l="l" t="t" r="r" b="b"/>
              <a:pathLst>
                <a:path w="45904" h="45910" extrusionOk="0">
                  <a:moveTo>
                    <a:pt x="22948" y="45910"/>
                  </a:moveTo>
                  <a:cubicBezTo>
                    <a:pt x="10293" y="45910"/>
                    <a:pt x="0" y="35610"/>
                    <a:pt x="0" y="22955"/>
                  </a:cubicBezTo>
                  <a:cubicBezTo>
                    <a:pt x="0" y="10299"/>
                    <a:pt x="10293" y="0"/>
                    <a:pt x="22948" y="0"/>
                  </a:cubicBezTo>
                  <a:cubicBezTo>
                    <a:pt x="35604" y="0"/>
                    <a:pt x="45904" y="10299"/>
                    <a:pt x="45904" y="22955"/>
                  </a:cubicBezTo>
                  <a:cubicBezTo>
                    <a:pt x="45904" y="35610"/>
                    <a:pt x="35604" y="45910"/>
                    <a:pt x="22948" y="45910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188982" y="804985"/>
              <a:ext cx="34432" cy="34432"/>
            </a:xfrm>
            <a:custGeom>
              <a:avLst/>
              <a:gdLst/>
              <a:ahLst/>
              <a:cxnLst/>
              <a:rect l="l" t="t" r="r" b="b"/>
              <a:pathLst>
                <a:path w="45910" h="45910" extrusionOk="0">
                  <a:moveTo>
                    <a:pt x="22955" y="45910"/>
                  </a:moveTo>
                  <a:cubicBezTo>
                    <a:pt x="10299" y="45910"/>
                    <a:pt x="0" y="35610"/>
                    <a:pt x="0" y="22955"/>
                  </a:cubicBezTo>
                  <a:cubicBezTo>
                    <a:pt x="0" y="10299"/>
                    <a:pt x="10299" y="0"/>
                    <a:pt x="22955" y="0"/>
                  </a:cubicBezTo>
                  <a:cubicBezTo>
                    <a:pt x="35610" y="0"/>
                    <a:pt x="45910" y="10299"/>
                    <a:pt x="45910" y="22955"/>
                  </a:cubicBezTo>
                  <a:cubicBezTo>
                    <a:pt x="45910" y="35610"/>
                    <a:pt x="35610" y="45910"/>
                    <a:pt x="22955" y="45910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306627" y="804985"/>
              <a:ext cx="34428" cy="34432"/>
            </a:xfrm>
            <a:custGeom>
              <a:avLst/>
              <a:gdLst/>
              <a:ahLst/>
              <a:cxnLst/>
              <a:rect l="l" t="t" r="r" b="b"/>
              <a:pathLst>
                <a:path w="45904" h="45910" extrusionOk="0">
                  <a:moveTo>
                    <a:pt x="22948" y="45910"/>
                  </a:moveTo>
                  <a:cubicBezTo>
                    <a:pt x="10293" y="45910"/>
                    <a:pt x="0" y="35610"/>
                    <a:pt x="0" y="22955"/>
                  </a:cubicBezTo>
                  <a:cubicBezTo>
                    <a:pt x="0" y="10299"/>
                    <a:pt x="10293" y="0"/>
                    <a:pt x="22948" y="0"/>
                  </a:cubicBezTo>
                  <a:cubicBezTo>
                    <a:pt x="35604" y="0"/>
                    <a:pt x="45904" y="10299"/>
                    <a:pt x="45904" y="22955"/>
                  </a:cubicBezTo>
                  <a:cubicBezTo>
                    <a:pt x="45904" y="35610"/>
                    <a:pt x="35604" y="45910"/>
                    <a:pt x="22948" y="45910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424263" y="804985"/>
              <a:ext cx="34432" cy="34432"/>
            </a:xfrm>
            <a:custGeom>
              <a:avLst/>
              <a:gdLst/>
              <a:ahLst/>
              <a:cxnLst/>
              <a:rect l="l" t="t" r="r" b="b"/>
              <a:pathLst>
                <a:path w="45910" h="45910" extrusionOk="0">
                  <a:moveTo>
                    <a:pt x="22955" y="45910"/>
                  </a:moveTo>
                  <a:cubicBezTo>
                    <a:pt x="10299" y="45910"/>
                    <a:pt x="0" y="35610"/>
                    <a:pt x="0" y="22955"/>
                  </a:cubicBezTo>
                  <a:cubicBezTo>
                    <a:pt x="0" y="10299"/>
                    <a:pt x="10299" y="0"/>
                    <a:pt x="22955" y="0"/>
                  </a:cubicBezTo>
                  <a:cubicBezTo>
                    <a:pt x="35610" y="0"/>
                    <a:pt x="45910" y="10299"/>
                    <a:pt x="45910" y="22955"/>
                  </a:cubicBezTo>
                  <a:cubicBezTo>
                    <a:pt x="45910" y="35610"/>
                    <a:pt x="35610" y="45910"/>
                    <a:pt x="22955" y="45910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541908" y="804985"/>
              <a:ext cx="34428" cy="34432"/>
            </a:xfrm>
            <a:custGeom>
              <a:avLst/>
              <a:gdLst/>
              <a:ahLst/>
              <a:cxnLst/>
              <a:rect l="l" t="t" r="r" b="b"/>
              <a:pathLst>
                <a:path w="45904" h="45910" extrusionOk="0">
                  <a:moveTo>
                    <a:pt x="22948" y="45910"/>
                  </a:moveTo>
                  <a:cubicBezTo>
                    <a:pt x="10293" y="45910"/>
                    <a:pt x="0" y="35610"/>
                    <a:pt x="0" y="22955"/>
                  </a:cubicBezTo>
                  <a:cubicBezTo>
                    <a:pt x="0" y="10299"/>
                    <a:pt x="10293" y="0"/>
                    <a:pt x="22948" y="0"/>
                  </a:cubicBezTo>
                  <a:cubicBezTo>
                    <a:pt x="35604" y="0"/>
                    <a:pt x="45904" y="10299"/>
                    <a:pt x="45904" y="22955"/>
                  </a:cubicBezTo>
                  <a:cubicBezTo>
                    <a:pt x="45904" y="35610"/>
                    <a:pt x="35604" y="45910"/>
                    <a:pt x="22948" y="45910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8982" y="922662"/>
              <a:ext cx="34432" cy="34428"/>
            </a:xfrm>
            <a:custGeom>
              <a:avLst/>
              <a:gdLst/>
              <a:ahLst/>
              <a:cxnLst/>
              <a:rect l="l" t="t" r="r" b="b"/>
              <a:pathLst>
                <a:path w="45910" h="45904" extrusionOk="0">
                  <a:moveTo>
                    <a:pt x="22955" y="45904"/>
                  </a:moveTo>
                  <a:cubicBezTo>
                    <a:pt x="10299" y="45904"/>
                    <a:pt x="0" y="35610"/>
                    <a:pt x="0" y="22955"/>
                  </a:cubicBezTo>
                  <a:cubicBezTo>
                    <a:pt x="0" y="10299"/>
                    <a:pt x="10299" y="0"/>
                    <a:pt x="22955" y="0"/>
                  </a:cubicBezTo>
                  <a:cubicBezTo>
                    <a:pt x="35610" y="0"/>
                    <a:pt x="45910" y="10299"/>
                    <a:pt x="45910" y="22955"/>
                  </a:cubicBezTo>
                  <a:cubicBezTo>
                    <a:pt x="45910" y="35610"/>
                    <a:pt x="35610" y="45904"/>
                    <a:pt x="22955" y="45904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06627" y="922662"/>
              <a:ext cx="34428" cy="34428"/>
            </a:xfrm>
            <a:custGeom>
              <a:avLst/>
              <a:gdLst/>
              <a:ahLst/>
              <a:cxnLst/>
              <a:rect l="l" t="t" r="r" b="b"/>
              <a:pathLst>
                <a:path w="45904" h="45904" extrusionOk="0">
                  <a:moveTo>
                    <a:pt x="22948" y="45904"/>
                  </a:moveTo>
                  <a:cubicBezTo>
                    <a:pt x="10293" y="45904"/>
                    <a:pt x="0" y="35610"/>
                    <a:pt x="0" y="22955"/>
                  </a:cubicBezTo>
                  <a:cubicBezTo>
                    <a:pt x="0" y="10299"/>
                    <a:pt x="10293" y="0"/>
                    <a:pt x="22948" y="0"/>
                  </a:cubicBezTo>
                  <a:cubicBezTo>
                    <a:pt x="35604" y="0"/>
                    <a:pt x="45904" y="10299"/>
                    <a:pt x="45904" y="22955"/>
                  </a:cubicBezTo>
                  <a:cubicBezTo>
                    <a:pt x="45904" y="35610"/>
                    <a:pt x="35604" y="45904"/>
                    <a:pt x="22948" y="45904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424263" y="922662"/>
              <a:ext cx="34432" cy="34428"/>
            </a:xfrm>
            <a:custGeom>
              <a:avLst/>
              <a:gdLst/>
              <a:ahLst/>
              <a:cxnLst/>
              <a:rect l="l" t="t" r="r" b="b"/>
              <a:pathLst>
                <a:path w="45910" h="45904" extrusionOk="0">
                  <a:moveTo>
                    <a:pt x="22955" y="45904"/>
                  </a:moveTo>
                  <a:cubicBezTo>
                    <a:pt x="10299" y="45904"/>
                    <a:pt x="0" y="35610"/>
                    <a:pt x="0" y="22955"/>
                  </a:cubicBezTo>
                  <a:cubicBezTo>
                    <a:pt x="0" y="10299"/>
                    <a:pt x="10299" y="0"/>
                    <a:pt x="22955" y="0"/>
                  </a:cubicBezTo>
                  <a:cubicBezTo>
                    <a:pt x="35610" y="0"/>
                    <a:pt x="45910" y="10299"/>
                    <a:pt x="45910" y="22955"/>
                  </a:cubicBezTo>
                  <a:cubicBezTo>
                    <a:pt x="45910" y="35610"/>
                    <a:pt x="35610" y="45904"/>
                    <a:pt x="22955" y="45904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541908" y="922662"/>
              <a:ext cx="34428" cy="34428"/>
            </a:xfrm>
            <a:custGeom>
              <a:avLst/>
              <a:gdLst/>
              <a:ahLst/>
              <a:cxnLst/>
              <a:rect l="l" t="t" r="r" b="b"/>
              <a:pathLst>
                <a:path w="45904" h="45904" extrusionOk="0">
                  <a:moveTo>
                    <a:pt x="22948" y="45904"/>
                  </a:moveTo>
                  <a:cubicBezTo>
                    <a:pt x="10293" y="45904"/>
                    <a:pt x="0" y="35610"/>
                    <a:pt x="0" y="22955"/>
                  </a:cubicBezTo>
                  <a:cubicBezTo>
                    <a:pt x="0" y="10299"/>
                    <a:pt x="10293" y="0"/>
                    <a:pt x="22948" y="0"/>
                  </a:cubicBezTo>
                  <a:cubicBezTo>
                    <a:pt x="35604" y="0"/>
                    <a:pt x="45904" y="10299"/>
                    <a:pt x="45904" y="22955"/>
                  </a:cubicBezTo>
                  <a:cubicBezTo>
                    <a:pt x="45904" y="35610"/>
                    <a:pt x="35604" y="45904"/>
                    <a:pt x="22948" y="45904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sp>
        <p:nvSpPr>
          <p:cNvPr id="38" name="Google Shape;38;p2"/>
          <p:cNvSpPr/>
          <p:nvPr/>
        </p:nvSpPr>
        <p:spPr>
          <a:xfrm>
            <a:off x="7461694" y="3466840"/>
            <a:ext cx="1682306" cy="1676656"/>
          </a:xfrm>
          <a:custGeom>
            <a:avLst/>
            <a:gdLst/>
            <a:ahLst/>
            <a:cxnLst/>
            <a:rect l="l" t="t" r="r" b="b"/>
            <a:pathLst>
              <a:path w="2243074" h="2235542" extrusionOk="0">
                <a:moveTo>
                  <a:pt x="2243074" y="190"/>
                </a:moveTo>
                <a:cubicBezTo>
                  <a:pt x="2238051" y="158"/>
                  <a:pt x="2233060" y="0"/>
                  <a:pt x="2228030" y="0"/>
                </a:cubicBezTo>
                <a:cubicBezTo>
                  <a:pt x="999496" y="0"/>
                  <a:pt x="0" y="999483"/>
                  <a:pt x="0" y="2228011"/>
                </a:cubicBezTo>
                <a:cubicBezTo>
                  <a:pt x="0" y="2230539"/>
                  <a:pt x="133" y="2233028"/>
                  <a:pt x="139" y="2235542"/>
                </a:cubicBezTo>
                <a:lnTo>
                  <a:pt x="107035" y="2235542"/>
                </a:lnTo>
                <a:cubicBezTo>
                  <a:pt x="107029" y="2233028"/>
                  <a:pt x="106895" y="2230532"/>
                  <a:pt x="106895" y="2228011"/>
                </a:cubicBezTo>
                <a:cubicBezTo>
                  <a:pt x="106895" y="1058430"/>
                  <a:pt x="1058424" y="106895"/>
                  <a:pt x="2228030" y="106895"/>
                </a:cubicBezTo>
                <a:cubicBezTo>
                  <a:pt x="2233060" y="106895"/>
                  <a:pt x="2238051" y="107054"/>
                  <a:pt x="2243074" y="107086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9" name="Google Shape;39;p2"/>
          <p:cNvSpPr/>
          <p:nvPr/>
        </p:nvSpPr>
        <p:spPr>
          <a:xfrm>
            <a:off x="7811105" y="3816254"/>
            <a:ext cx="1332895" cy="1327247"/>
          </a:xfrm>
          <a:custGeom>
            <a:avLst/>
            <a:gdLst/>
            <a:ahLst/>
            <a:cxnLst/>
            <a:rect l="l" t="t" r="r" b="b"/>
            <a:pathLst>
              <a:path w="1777193" h="1769662" extrusionOk="0">
                <a:moveTo>
                  <a:pt x="1777193" y="190"/>
                </a:moveTo>
                <a:cubicBezTo>
                  <a:pt x="1772170" y="146"/>
                  <a:pt x="1767179" y="0"/>
                  <a:pt x="1762150" y="0"/>
                </a:cubicBezTo>
                <a:cubicBezTo>
                  <a:pt x="790492" y="0"/>
                  <a:pt x="0" y="790486"/>
                  <a:pt x="0" y="1762131"/>
                </a:cubicBezTo>
                <a:cubicBezTo>
                  <a:pt x="0" y="1764652"/>
                  <a:pt x="120" y="1767141"/>
                  <a:pt x="126" y="1769662"/>
                </a:cubicBezTo>
                <a:lnTo>
                  <a:pt x="107016" y="1769662"/>
                </a:lnTo>
                <a:cubicBezTo>
                  <a:pt x="107010" y="1767141"/>
                  <a:pt x="106902" y="1764652"/>
                  <a:pt x="106902" y="1762131"/>
                </a:cubicBezTo>
                <a:cubicBezTo>
                  <a:pt x="106902" y="849433"/>
                  <a:pt x="849439" y="106895"/>
                  <a:pt x="1762150" y="106895"/>
                </a:cubicBezTo>
                <a:cubicBezTo>
                  <a:pt x="1767179" y="106895"/>
                  <a:pt x="1772170" y="107041"/>
                  <a:pt x="1777193" y="10708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40" name="Google Shape;40;p2"/>
          <p:cNvSpPr/>
          <p:nvPr/>
        </p:nvSpPr>
        <p:spPr>
          <a:xfrm>
            <a:off x="8160520" y="4165666"/>
            <a:ext cx="983479" cy="977831"/>
          </a:xfrm>
          <a:custGeom>
            <a:avLst/>
            <a:gdLst/>
            <a:ahLst/>
            <a:cxnLst/>
            <a:rect l="l" t="t" r="r" b="b"/>
            <a:pathLst>
              <a:path w="1311306" h="1303775" extrusionOk="0">
                <a:moveTo>
                  <a:pt x="1311306" y="381"/>
                </a:moveTo>
                <a:cubicBezTo>
                  <a:pt x="1306277" y="323"/>
                  <a:pt x="1301305" y="0"/>
                  <a:pt x="1296263" y="0"/>
                </a:cubicBezTo>
                <a:cubicBezTo>
                  <a:pt x="581494" y="0"/>
                  <a:pt x="0" y="581494"/>
                  <a:pt x="0" y="1296244"/>
                </a:cubicBezTo>
                <a:cubicBezTo>
                  <a:pt x="0" y="1298765"/>
                  <a:pt x="95" y="1301261"/>
                  <a:pt x="107" y="1303775"/>
                </a:cubicBezTo>
                <a:lnTo>
                  <a:pt x="107022" y="1303775"/>
                </a:lnTo>
                <a:cubicBezTo>
                  <a:pt x="107010" y="1301261"/>
                  <a:pt x="106895" y="1298765"/>
                  <a:pt x="106895" y="1296244"/>
                </a:cubicBezTo>
                <a:cubicBezTo>
                  <a:pt x="106895" y="640441"/>
                  <a:pt x="640441" y="106895"/>
                  <a:pt x="1296263" y="106895"/>
                </a:cubicBezTo>
                <a:cubicBezTo>
                  <a:pt x="1301305" y="106895"/>
                  <a:pt x="1306277" y="107213"/>
                  <a:pt x="1311306" y="107276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41" name="Google Shape;41;p2"/>
          <p:cNvSpPr/>
          <p:nvPr/>
        </p:nvSpPr>
        <p:spPr>
          <a:xfrm>
            <a:off x="8509929" y="4515078"/>
            <a:ext cx="634070" cy="628421"/>
          </a:xfrm>
          <a:custGeom>
            <a:avLst/>
            <a:gdLst/>
            <a:ahLst/>
            <a:cxnLst/>
            <a:rect l="l" t="t" r="r" b="b"/>
            <a:pathLst>
              <a:path w="845426" h="837895" extrusionOk="0">
                <a:moveTo>
                  <a:pt x="845426" y="380"/>
                </a:moveTo>
                <a:cubicBezTo>
                  <a:pt x="840403" y="292"/>
                  <a:pt x="835425" y="0"/>
                  <a:pt x="830383" y="0"/>
                </a:cubicBezTo>
                <a:cubicBezTo>
                  <a:pt x="372503" y="0"/>
                  <a:pt x="0" y="372503"/>
                  <a:pt x="0" y="830364"/>
                </a:cubicBezTo>
                <a:cubicBezTo>
                  <a:pt x="0" y="832891"/>
                  <a:pt x="171" y="835374"/>
                  <a:pt x="190" y="837895"/>
                </a:cubicBezTo>
                <a:lnTo>
                  <a:pt x="107092" y="837895"/>
                </a:lnTo>
                <a:cubicBezTo>
                  <a:pt x="107060" y="835380"/>
                  <a:pt x="106895" y="832891"/>
                  <a:pt x="106895" y="830364"/>
                </a:cubicBezTo>
                <a:cubicBezTo>
                  <a:pt x="106895" y="431450"/>
                  <a:pt x="431450" y="106895"/>
                  <a:pt x="830383" y="106895"/>
                </a:cubicBezTo>
                <a:cubicBezTo>
                  <a:pt x="835425" y="106895"/>
                  <a:pt x="840403" y="107175"/>
                  <a:pt x="845426" y="1072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42" name="Google Shape;42;p2"/>
          <p:cNvSpPr/>
          <p:nvPr/>
        </p:nvSpPr>
        <p:spPr>
          <a:xfrm>
            <a:off x="8859340" y="4864489"/>
            <a:ext cx="284659" cy="279011"/>
          </a:xfrm>
          <a:custGeom>
            <a:avLst/>
            <a:gdLst/>
            <a:ahLst/>
            <a:cxnLst/>
            <a:rect l="l" t="t" r="r" b="b"/>
            <a:pathLst>
              <a:path w="379545" h="372014" extrusionOk="0">
                <a:moveTo>
                  <a:pt x="379545" y="762"/>
                </a:moveTo>
                <a:cubicBezTo>
                  <a:pt x="374516" y="552"/>
                  <a:pt x="369582" y="0"/>
                  <a:pt x="364502" y="0"/>
                </a:cubicBezTo>
                <a:cubicBezTo>
                  <a:pt x="163512" y="0"/>
                  <a:pt x="0" y="163512"/>
                  <a:pt x="0" y="364483"/>
                </a:cubicBezTo>
                <a:cubicBezTo>
                  <a:pt x="0" y="367023"/>
                  <a:pt x="330" y="369481"/>
                  <a:pt x="387" y="372014"/>
                </a:cubicBezTo>
                <a:lnTo>
                  <a:pt x="107283" y="372014"/>
                </a:lnTo>
                <a:cubicBezTo>
                  <a:pt x="107207" y="369487"/>
                  <a:pt x="106895" y="367023"/>
                  <a:pt x="106895" y="364483"/>
                </a:cubicBezTo>
                <a:cubicBezTo>
                  <a:pt x="106895" y="222440"/>
                  <a:pt x="222459" y="106895"/>
                  <a:pt x="364502" y="106895"/>
                </a:cubicBezTo>
                <a:cubicBezTo>
                  <a:pt x="369582" y="106895"/>
                  <a:pt x="374535" y="107372"/>
                  <a:pt x="379545" y="107657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43" name="Google Shape;43;p2"/>
          <p:cNvSpPr/>
          <p:nvPr/>
        </p:nvSpPr>
        <p:spPr>
          <a:xfrm>
            <a:off x="3144468" y="450644"/>
            <a:ext cx="175226" cy="175226"/>
          </a:xfrm>
          <a:custGeom>
            <a:avLst/>
            <a:gdLst/>
            <a:ahLst/>
            <a:cxnLst/>
            <a:rect l="l" t="t" r="r" b="b"/>
            <a:pathLst>
              <a:path w="233635" h="233635" extrusionOk="0">
                <a:moveTo>
                  <a:pt x="233635" y="79927"/>
                </a:moveTo>
                <a:lnTo>
                  <a:pt x="153708" y="79927"/>
                </a:lnTo>
                <a:lnTo>
                  <a:pt x="153708" y="0"/>
                </a:lnTo>
                <a:lnTo>
                  <a:pt x="79927" y="0"/>
                </a:lnTo>
                <a:lnTo>
                  <a:pt x="79927" y="79927"/>
                </a:lnTo>
                <a:lnTo>
                  <a:pt x="0" y="79927"/>
                </a:lnTo>
                <a:lnTo>
                  <a:pt x="0" y="153708"/>
                </a:lnTo>
                <a:lnTo>
                  <a:pt x="79927" y="153708"/>
                </a:lnTo>
                <a:lnTo>
                  <a:pt x="79927" y="233635"/>
                </a:lnTo>
                <a:lnTo>
                  <a:pt x="153708" y="233635"/>
                </a:lnTo>
                <a:lnTo>
                  <a:pt x="153708" y="153708"/>
                </a:lnTo>
                <a:lnTo>
                  <a:pt x="233635" y="15370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44" name="Google Shape;44;p2"/>
          <p:cNvSpPr/>
          <p:nvPr/>
        </p:nvSpPr>
        <p:spPr>
          <a:xfrm>
            <a:off x="6597959" y="3704917"/>
            <a:ext cx="175226" cy="175231"/>
          </a:xfrm>
          <a:custGeom>
            <a:avLst/>
            <a:gdLst/>
            <a:ahLst/>
            <a:cxnLst/>
            <a:rect l="l" t="t" r="r" b="b"/>
            <a:pathLst>
              <a:path w="233635" h="233641" extrusionOk="0">
                <a:moveTo>
                  <a:pt x="233635" y="79927"/>
                </a:moveTo>
                <a:lnTo>
                  <a:pt x="153708" y="79927"/>
                </a:lnTo>
                <a:lnTo>
                  <a:pt x="153708" y="0"/>
                </a:lnTo>
                <a:lnTo>
                  <a:pt x="79927" y="0"/>
                </a:lnTo>
                <a:lnTo>
                  <a:pt x="79927" y="79927"/>
                </a:lnTo>
                <a:lnTo>
                  <a:pt x="0" y="79927"/>
                </a:lnTo>
                <a:lnTo>
                  <a:pt x="0" y="153708"/>
                </a:lnTo>
                <a:lnTo>
                  <a:pt x="79927" y="153708"/>
                </a:lnTo>
                <a:lnTo>
                  <a:pt x="79927" y="233641"/>
                </a:lnTo>
                <a:lnTo>
                  <a:pt x="153708" y="233641"/>
                </a:lnTo>
                <a:lnTo>
                  <a:pt x="153708" y="153708"/>
                </a:lnTo>
                <a:lnTo>
                  <a:pt x="233635" y="153708"/>
                </a:ln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grpSp>
        <p:nvGrpSpPr>
          <p:cNvPr id="45" name="Google Shape;45;p2"/>
          <p:cNvGrpSpPr/>
          <p:nvPr/>
        </p:nvGrpSpPr>
        <p:grpSpPr>
          <a:xfrm>
            <a:off x="3924248" y="4490632"/>
            <a:ext cx="1295507" cy="1295507"/>
            <a:chOff x="3924248" y="4490632"/>
            <a:chExt cx="1295507" cy="1295507"/>
          </a:xfrm>
        </p:grpSpPr>
        <p:sp>
          <p:nvSpPr>
            <p:cNvPr id="46" name="Google Shape;46;p2"/>
            <p:cNvSpPr/>
            <p:nvPr/>
          </p:nvSpPr>
          <p:spPr>
            <a:xfrm>
              <a:off x="3970373" y="4536761"/>
              <a:ext cx="361378" cy="361378"/>
            </a:xfrm>
            <a:custGeom>
              <a:avLst/>
              <a:gdLst/>
              <a:ahLst/>
              <a:cxnLst/>
              <a:rect l="l" t="t" r="r" b="b"/>
              <a:pathLst>
                <a:path w="481838" h="481838" extrusionOk="0">
                  <a:moveTo>
                    <a:pt x="191477" y="191477"/>
                  </a:moveTo>
                  <a:cubicBezTo>
                    <a:pt x="105911" y="277044"/>
                    <a:pt x="42157" y="376135"/>
                    <a:pt x="0" y="481838"/>
                  </a:cubicBezTo>
                  <a:lnTo>
                    <a:pt x="481838" y="0"/>
                  </a:lnTo>
                  <a:cubicBezTo>
                    <a:pt x="376135" y="42151"/>
                    <a:pt x="277044" y="105905"/>
                    <a:pt x="191477" y="191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924248" y="4490632"/>
              <a:ext cx="648909" cy="648909"/>
            </a:xfrm>
            <a:custGeom>
              <a:avLst/>
              <a:gdLst/>
              <a:ahLst/>
              <a:cxnLst/>
              <a:rect l="l" t="t" r="r" b="b"/>
              <a:pathLst>
                <a:path w="865212" h="865212" extrusionOk="0">
                  <a:moveTo>
                    <a:pt x="759898" y="6496"/>
                  </a:moveTo>
                  <a:lnTo>
                    <a:pt x="6489" y="759898"/>
                  </a:lnTo>
                  <a:cubicBezTo>
                    <a:pt x="2286" y="794873"/>
                    <a:pt x="0" y="830033"/>
                    <a:pt x="63" y="865212"/>
                  </a:cubicBezTo>
                  <a:lnTo>
                    <a:pt x="865212" y="63"/>
                  </a:lnTo>
                  <a:cubicBezTo>
                    <a:pt x="830027" y="0"/>
                    <a:pt x="794873" y="2285"/>
                    <a:pt x="759898" y="64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934213" y="4500599"/>
              <a:ext cx="810715" cy="810715"/>
            </a:xfrm>
            <a:custGeom>
              <a:avLst/>
              <a:gdLst/>
              <a:ahLst/>
              <a:cxnLst/>
              <a:rect l="l" t="t" r="r" b="b"/>
              <a:pathLst>
                <a:path w="1080954" h="1080954" extrusionOk="0">
                  <a:moveTo>
                    <a:pt x="1000245" y="0"/>
                  </a:moveTo>
                  <a:lnTo>
                    <a:pt x="0" y="1000245"/>
                  </a:lnTo>
                  <a:cubicBezTo>
                    <a:pt x="4749" y="1027372"/>
                    <a:pt x="10814" y="1054296"/>
                    <a:pt x="18173" y="1080954"/>
                  </a:cubicBezTo>
                  <a:lnTo>
                    <a:pt x="1080954" y="18173"/>
                  </a:lnTo>
                  <a:cubicBezTo>
                    <a:pt x="1054296" y="10820"/>
                    <a:pt x="1027372" y="4756"/>
                    <a:pt x="100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79717" y="4546105"/>
              <a:ext cx="904098" cy="904093"/>
            </a:xfrm>
            <a:custGeom>
              <a:avLst/>
              <a:gdLst/>
              <a:ahLst/>
              <a:cxnLst/>
              <a:rect l="l" t="t" r="r" b="b"/>
              <a:pathLst>
                <a:path w="1205464" h="1205458" extrusionOk="0">
                  <a:moveTo>
                    <a:pt x="1139329" y="0"/>
                  </a:moveTo>
                  <a:lnTo>
                    <a:pt x="0" y="1139329"/>
                  </a:lnTo>
                  <a:cubicBezTo>
                    <a:pt x="9918" y="1161738"/>
                    <a:pt x="20834" y="1183792"/>
                    <a:pt x="32753" y="1205458"/>
                  </a:cubicBezTo>
                  <a:lnTo>
                    <a:pt x="1205464" y="32746"/>
                  </a:lnTo>
                  <a:cubicBezTo>
                    <a:pt x="1183792" y="20834"/>
                    <a:pt x="1161738" y="9912"/>
                    <a:pt x="1139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51586" y="4617971"/>
              <a:ext cx="947032" cy="947037"/>
            </a:xfrm>
            <a:custGeom>
              <a:avLst/>
              <a:gdLst/>
              <a:ahLst/>
              <a:cxnLst/>
              <a:rect l="l" t="t" r="r" b="b"/>
              <a:pathLst>
                <a:path w="1262710" h="1262716" extrusionOk="0">
                  <a:moveTo>
                    <a:pt x="1208112" y="0"/>
                  </a:moveTo>
                  <a:lnTo>
                    <a:pt x="0" y="1208112"/>
                  </a:lnTo>
                  <a:cubicBezTo>
                    <a:pt x="13874" y="1226788"/>
                    <a:pt x="28708" y="1244961"/>
                    <a:pt x="44284" y="1262716"/>
                  </a:cubicBezTo>
                  <a:lnTo>
                    <a:pt x="1262710" y="44284"/>
                  </a:lnTo>
                  <a:cubicBezTo>
                    <a:pt x="1244961" y="28708"/>
                    <a:pt x="1226788" y="13874"/>
                    <a:pt x="12081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45380" y="4711765"/>
              <a:ext cx="947032" cy="947032"/>
            </a:xfrm>
            <a:custGeom>
              <a:avLst/>
              <a:gdLst/>
              <a:ahLst/>
              <a:cxnLst/>
              <a:rect l="l" t="t" r="r" b="b"/>
              <a:pathLst>
                <a:path w="1262710" h="1262710" extrusionOk="0">
                  <a:moveTo>
                    <a:pt x="1218425" y="0"/>
                  </a:moveTo>
                  <a:lnTo>
                    <a:pt x="0" y="1218425"/>
                  </a:lnTo>
                  <a:cubicBezTo>
                    <a:pt x="17748" y="1234008"/>
                    <a:pt x="35928" y="1248835"/>
                    <a:pt x="54597" y="1262710"/>
                  </a:cubicBezTo>
                  <a:lnTo>
                    <a:pt x="1262710" y="54603"/>
                  </a:lnTo>
                  <a:cubicBezTo>
                    <a:pt x="1248835" y="35928"/>
                    <a:pt x="1234001" y="17754"/>
                    <a:pt x="12184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260182" y="4826570"/>
              <a:ext cx="904098" cy="904098"/>
            </a:xfrm>
            <a:custGeom>
              <a:avLst/>
              <a:gdLst/>
              <a:ahLst/>
              <a:cxnLst/>
              <a:rect l="l" t="t" r="r" b="b"/>
              <a:pathLst>
                <a:path w="1205464" h="1205464" extrusionOk="0">
                  <a:moveTo>
                    <a:pt x="1172718" y="0"/>
                  </a:moveTo>
                  <a:lnTo>
                    <a:pt x="0" y="1172711"/>
                  </a:lnTo>
                  <a:cubicBezTo>
                    <a:pt x="21672" y="1184630"/>
                    <a:pt x="43732" y="1195546"/>
                    <a:pt x="66135" y="1205464"/>
                  </a:cubicBezTo>
                  <a:lnTo>
                    <a:pt x="1205464" y="66135"/>
                  </a:lnTo>
                  <a:cubicBezTo>
                    <a:pt x="1195552" y="43726"/>
                    <a:pt x="1184630" y="21672"/>
                    <a:pt x="11727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399070" y="4965458"/>
              <a:ext cx="810715" cy="810715"/>
            </a:xfrm>
            <a:custGeom>
              <a:avLst/>
              <a:gdLst/>
              <a:ahLst/>
              <a:cxnLst/>
              <a:rect l="l" t="t" r="r" b="b"/>
              <a:pathLst>
                <a:path w="1080954" h="1080954" extrusionOk="0">
                  <a:moveTo>
                    <a:pt x="1062780" y="0"/>
                  </a:moveTo>
                  <a:lnTo>
                    <a:pt x="0" y="1062780"/>
                  </a:lnTo>
                  <a:cubicBezTo>
                    <a:pt x="26657" y="1070133"/>
                    <a:pt x="53581" y="1076198"/>
                    <a:pt x="80708" y="1080954"/>
                  </a:cubicBezTo>
                  <a:lnTo>
                    <a:pt x="1080954" y="80702"/>
                  </a:lnTo>
                  <a:cubicBezTo>
                    <a:pt x="1076198" y="53581"/>
                    <a:pt x="1070140" y="26657"/>
                    <a:pt x="10627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570845" y="5137229"/>
              <a:ext cx="648909" cy="648909"/>
            </a:xfrm>
            <a:custGeom>
              <a:avLst/>
              <a:gdLst/>
              <a:ahLst/>
              <a:cxnLst/>
              <a:rect l="l" t="t" r="r" b="b"/>
              <a:pathLst>
                <a:path w="865212" h="865212" extrusionOk="0">
                  <a:moveTo>
                    <a:pt x="865149" y="0"/>
                  </a:moveTo>
                  <a:lnTo>
                    <a:pt x="0" y="865149"/>
                  </a:lnTo>
                  <a:cubicBezTo>
                    <a:pt x="35179" y="865212"/>
                    <a:pt x="70338" y="862926"/>
                    <a:pt x="105314" y="858716"/>
                  </a:cubicBezTo>
                  <a:lnTo>
                    <a:pt x="858716" y="105314"/>
                  </a:lnTo>
                  <a:cubicBezTo>
                    <a:pt x="862926" y="70338"/>
                    <a:pt x="865212" y="35185"/>
                    <a:pt x="865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6026910" y="252735"/>
            <a:ext cx="746274" cy="746274"/>
          </a:xfrm>
          <a:custGeom>
            <a:avLst/>
            <a:gdLst/>
            <a:ahLst/>
            <a:cxnLst/>
            <a:rect l="l" t="t" r="r" b="b"/>
            <a:pathLst>
              <a:path w="995032" h="995032" extrusionOk="0">
                <a:moveTo>
                  <a:pt x="497516" y="0"/>
                </a:moveTo>
                <a:cubicBezTo>
                  <a:pt x="222745" y="0"/>
                  <a:pt x="0" y="222745"/>
                  <a:pt x="0" y="497516"/>
                </a:cubicBezTo>
                <a:cubicBezTo>
                  <a:pt x="0" y="772286"/>
                  <a:pt x="222745" y="995032"/>
                  <a:pt x="497516" y="995032"/>
                </a:cubicBezTo>
                <a:cubicBezTo>
                  <a:pt x="772286" y="995032"/>
                  <a:pt x="995032" y="772286"/>
                  <a:pt x="995032" y="497516"/>
                </a:cubicBezTo>
                <a:cubicBezTo>
                  <a:pt x="995032" y="222745"/>
                  <a:pt x="772286" y="0"/>
                  <a:pt x="497516" y="0"/>
                </a:cubicBezTo>
                <a:close/>
                <a:moveTo>
                  <a:pt x="497516" y="898423"/>
                </a:moveTo>
                <a:cubicBezTo>
                  <a:pt x="276098" y="898423"/>
                  <a:pt x="96602" y="718927"/>
                  <a:pt x="96602" y="497516"/>
                </a:cubicBezTo>
                <a:cubicBezTo>
                  <a:pt x="96602" y="276097"/>
                  <a:pt x="276098" y="96602"/>
                  <a:pt x="497516" y="96602"/>
                </a:cubicBezTo>
                <a:cubicBezTo>
                  <a:pt x="718934" y="96602"/>
                  <a:pt x="898429" y="276097"/>
                  <a:pt x="898429" y="497516"/>
                </a:cubicBezTo>
                <a:cubicBezTo>
                  <a:pt x="898429" y="718927"/>
                  <a:pt x="718934" y="898423"/>
                  <a:pt x="497516" y="898423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56" name="Google Shape;56;p2"/>
          <p:cNvSpPr/>
          <p:nvPr/>
        </p:nvSpPr>
        <p:spPr>
          <a:xfrm>
            <a:off x="6229783" y="455604"/>
            <a:ext cx="340528" cy="340533"/>
          </a:xfrm>
          <a:custGeom>
            <a:avLst/>
            <a:gdLst/>
            <a:ahLst/>
            <a:cxnLst/>
            <a:rect l="l" t="t" r="r" b="b"/>
            <a:pathLst>
              <a:path w="454037" h="454044" extrusionOk="0">
                <a:moveTo>
                  <a:pt x="227018" y="0"/>
                </a:moveTo>
                <a:cubicBezTo>
                  <a:pt x="101638" y="0"/>
                  <a:pt x="0" y="101638"/>
                  <a:pt x="0" y="227018"/>
                </a:cubicBezTo>
                <a:cubicBezTo>
                  <a:pt x="0" y="352405"/>
                  <a:pt x="101638" y="454044"/>
                  <a:pt x="227018" y="454044"/>
                </a:cubicBezTo>
                <a:cubicBezTo>
                  <a:pt x="352399" y="454044"/>
                  <a:pt x="454037" y="352405"/>
                  <a:pt x="454037" y="227018"/>
                </a:cubicBezTo>
                <a:cubicBezTo>
                  <a:pt x="454037" y="101638"/>
                  <a:pt x="352399" y="0"/>
                  <a:pt x="2270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57" name="Google Shape;57;p2"/>
          <p:cNvSpPr/>
          <p:nvPr/>
        </p:nvSpPr>
        <p:spPr>
          <a:xfrm>
            <a:off x="8243882" y="2352670"/>
            <a:ext cx="415800" cy="117300"/>
          </a:xfrm>
          <a:prstGeom prst="rect">
            <a:avLst/>
          </a:pr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58" name="Google Shape;58;p2"/>
          <p:cNvSpPr/>
          <p:nvPr/>
        </p:nvSpPr>
        <p:spPr>
          <a:xfrm>
            <a:off x="862717" y="4824157"/>
            <a:ext cx="32527" cy="32532"/>
          </a:xfrm>
          <a:custGeom>
            <a:avLst/>
            <a:gdLst/>
            <a:ahLst/>
            <a:cxnLst/>
            <a:rect l="l" t="t" r="r" b="b"/>
            <a:pathLst>
              <a:path w="43370" h="43376" extrusionOk="0">
                <a:moveTo>
                  <a:pt x="0" y="21685"/>
                </a:moveTo>
                <a:cubicBezTo>
                  <a:pt x="0" y="9728"/>
                  <a:pt x="9721" y="0"/>
                  <a:pt x="21685" y="0"/>
                </a:cubicBezTo>
                <a:cubicBezTo>
                  <a:pt x="33642" y="0"/>
                  <a:pt x="43370" y="9728"/>
                  <a:pt x="43370" y="21685"/>
                </a:cubicBezTo>
                <a:cubicBezTo>
                  <a:pt x="43370" y="33642"/>
                  <a:pt x="33642" y="43376"/>
                  <a:pt x="21685" y="43376"/>
                </a:cubicBezTo>
                <a:cubicBezTo>
                  <a:pt x="9721" y="43376"/>
                  <a:pt x="0" y="33642"/>
                  <a:pt x="0" y="21685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59" name="Google Shape;59;p2"/>
          <p:cNvSpPr/>
          <p:nvPr/>
        </p:nvSpPr>
        <p:spPr>
          <a:xfrm>
            <a:off x="751248" y="4824157"/>
            <a:ext cx="32532" cy="32532"/>
          </a:xfrm>
          <a:custGeom>
            <a:avLst/>
            <a:gdLst/>
            <a:ahLst/>
            <a:cxnLst/>
            <a:rect l="l" t="t" r="r" b="b"/>
            <a:pathLst>
              <a:path w="43376" h="43376" extrusionOk="0">
                <a:moveTo>
                  <a:pt x="0" y="21685"/>
                </a:moveTo>
                <a:cubicBezTo>
                  <a:pt x="0" y="9728"/>
                  <a:pt x="9728" y="0"/>
                  <a:pt x="21691" y="0"/>
                </a:cubicBezTo>
                <a:cubicBezTo>
                  <a:pt x="33648" y="0"/>
                  <a:pt x="43376" y="9728"/>
                  <a:pt x="43376" y="21685"/>
                </a:cubicBezTo>
                <a:cubicBezTo>
                  <a:pt x="43376" y="33642"/>
                  <a:pt x="33648" y="43376"/>
                  <a:pt x="21691" y="43376"/>
                </a:cubicBezTo>
                <a:cubicBezTo>
                  <a:pt x="9728" y="43376"/>
                  <a:pt x="0" y="33642"/>
                  <a:pt x="0" y="21685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60" name="Google Shape;60;p2"/>
          <p:cNvSpPr/>
          <p:nvPr/>
        </p:nvSpPr>
        <p:spPr>
          <a:xfrm>
            <a:off x="640063" y="4824157"/>
            <a:ext cx="32532" cy="32532"/>
          </a:xfrm>
          <a:custGeom>
            <a:avLst/>
            <a:gdLst/>
            <a:ahLst/>
            <a:cxnLst/>
            <a:rect l="l" t="t" r="r" b="b"/>
            <a:pathLst>
              <a:path w="43376" h="43376" extrusionOk="0">
                <a:moveTo>
                  <a:pt x="0" y="21685"/>
                </a:moveTo>
                <a:cubicBezTo>
                  <a:pt x="0" y="9728"/>
                  <a:pt x="9728" y="0"/>
                  <a:pt x="21685" y="0"/>
                </a:cubicBezTo>
                <a:cubicBezTo>
                  <a:pt x="33648" y="0"/>
                  <a:pt x="43376" y="9728"/>
                  <a:pt x="43376" y="21685"/>
                </a:cubicBezTo>
                <a:cubicBezTo>
                  <a:pt x="43376" y="33642"/>
                  <a:pt x="33648" y="43376"/>
                  <a:pt x="21685" y="43376"/>
                </a:cubicBezTo>
                <a:cubicBezTo>
                  <a:pt x="9728" y="43376"/>
                  <a:pt x="0" y="33642"/>
                  <a:pt x="0" y="21685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61" name="Google Shape;61;p2"/>
          <p:cNvSpPr/>
          <p:nvPr/>
        </p:nvSpPr>
        <p:spPr>
          <a:xfrm>
            <a:off x="528877" y="4824157"/>
            <a:ext cx="32532" cy="32532"/>
          </a:xfrm>
          <a:custGeom>
            <a:avLst/>
            <a:gdLst/>
            <a:ahLst/>
            <a:cxnLst/>
            <a:rect l="l" t="t" r="r" b="b"/>
            <a:pathLst>
              <a:path w="43376" h="43376" extrusionOk="0">
                <a:moveTo>
                  <a:pt x="0" y="21685"/>
                </a:moveTo>
                <a:cubicBezTo>
                  <a:pt x="0" y="9728"/>
                  <a:pt x="9728" y="0"/>
                  <a:pt x="21691" y="0"/>
                </a:cubicBezTo>
                <a:cubicBezTo>
                  <a:pt x="33648" y="0"/>
                  <a:pt x="43376" y="9728"/>
                  <a:pt x="43376" y="21685"/>
                </a:cubicBezTo>
                <a:cubicBezTo>
                  <a:pt x="43376" y="33642"/>
                  <a:pt x="33648" y="43376"/>
                  <a:pt x="21691" y="43376"/>
                </a:cubicBezTo>
                <a:cubicBezTo>
                  <a:pt x="9728" y="43376"/>
                  <a:pt x="0" y="33642"/>
                  <a:pt x="0" y="21685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62" name="Google Shape;62;p2"/>
          <p:cNvSpPr/>
          <p:nvPr/>
        </p:nvSpPr>
        <p:spPr>
          <a:xfrm>
            <a:off x="417696" y="4824157"/>
            <a:ext cx="32527" cy="32532"/>
          </a:xfrm>
          <a:custGeom>
            <a:avLst/>
            <a:gdLst/>
            <a:ahLst/>
            <a:cxnLst/>
            <a:rect l="l" t="t" r="r" b="b"/>
            <a:pathLst>
              <a:path w="43370" h="43376" extrusionOk="0">
                <a:moveTo>
                  <a:pt x="0" y="21685"/>
                </a:moveTo>
                <a:cubicBezTo>
                  <a:pt x="0" y="9728"/>
                  <a:pt x="9721" y="0"/>
                  <a:pt x="21685" y="0"/>
                </a:cubicBezTo>
                <a:cubicBezTo>
                  <a:pt x="33642" y="0"/>
                  <a:pt x="43370" y="9728"/>
                  <a:pt x="43370" y="21685"/>
                </a:cubicBezTo>
                <a:cubicBezTo>
                  <a:pt x="43370" y="33642"/>
                  <a:pt x="33642" y="43376"/>
                  <a:pt x="21685" y="43376"/>
                </a:cubicBezTo>
                <a:cubicBezTo>
                  <a:pt x="9721" y="43376"/>
                  <a:pt x="0" y="33642"/>
                  <a:pt x="0" y="21685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63" name="Google Shape;63;p2"/>
          <p:cNvSpPr/>
          <p:nvPr/>
        </p:nvSpPr>
        <p:spPr>
          <a:xfrm>
            <a:off x="862717" y="4379479"/>
            <a:ext cx="32527" cy="32532"/>
          </a:xfrm>
          <a:custGeom>
            <a:avLst/>
            <a:gdLst/>
            <a:ahLst/>
            <a:cxnLst/>
            <a:rect l="l" t="t" r="r" b="b"/>
            <a:pathLst>
              <a:path w="43370" h="43376" extrusionOk="0">
                <a:moveTo>
                  <a:pt x="0" y="21691"/>
                </a:moveTo>
                <a:cubicBezTo>
                  <a:pt x="0" y="9734"/>
                  <a:pt x="9721" y="0"/>
                  <a:pt x="21685" y="0"/>
                </a:cubicBezTo>
                <a:cubicBezTo>
                  <a:pt x="33642" y="0"/>
                  <a:pt x="43370" y="9734"/>
                  <a:pt x="43370" y="21691"/>
                </a:cubicBezTo>
                <a:cubicBezTo>
                  <a:pt x="43370" y="33648"/>
                  <a:pt x="33642" y="43376"/>
                  <a:pt x="21685" y="43376"/>
                </a:cubicBezTo>
                <a:cubicBezTo>
                  <a:pt x="9721" y="43376"/>
                  <a:pt x="0" y="33648"/>
                  <a:pt x="0" y="21691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64" name="Google Shape;64;p2"/>
          <p:cNvSpPr/>
          <p:nvPr/>
        </p:nvSpPr>
        <p:spPr>
          <a:xfrm>
            <a:off x="862717" y="4490633"/>
            <a:ext cx="32527" cy="32532"/>
          </a:xfrm>
          <a:custGeom>
            <a:avLst/>
            <a:gdLst/>
            <a:ahLst/>
            <a:cxnLst/>
            <a:rect l="l" t="t" r="r" b="b"/>
            <a:pathLst>
              <a:path w="43370" h="43376" extrusionOk="0">
                <a:moveTo>
                  <a:pt x="0" y="21685"/>
                </a:moveTo>
                <a:cubicBezTo>
                  <a:pt x="0" y="9728"/>
                  <a:pt x="9721" y="0"/>
                  <a:pt x="21685" y="0"/>
                </a:cubicBezTo>
                <a:cubicBezTo>
                  <a:pt x="33642" y="0"/>
                  <a:pt x="43370" y="9728"/>
                  <a:pt x="43370" y="21685"/>
                </a:cubicBezTo>
                <a:cubicBezTo>
                  <a:pt x="43370" y="33642"/>
                  <a:pt x="33642" y="43376"/>
                  <a:pt x="21685" y="43376"/>
                </a:cubicBezTo>
                <a:cubicBezTo>
                  <a:pt x="9721" y="43376"/>
                  <a:pt x="0" y="33642"/>
                  <a:pt x="0" y="21685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65" name="Google Shape;65;p2"/>
          <p:cNvSpPr/>
          <p:nvPr/>
        </p:nvSpPr>
        <p:spPr>
          <a:xfrm>
            <a:off x="862717" y="4601784"/>
            <a:ext cx="32527" cy="32532"/>
          </a:xfrm>
          <a:custGeom>
            <a:avLst/>
            <a:gdLst/>
            <a:ahLst/>
            <a:cxnLst/>
            <a:rect l="l" t="t" r="r" b="b"/>
            <a:pathLst>
              <a:path w="43370" h="43376" extrusionOk="0">
                <a:moveTo>
                  <a:pt x="0" y="21685"/>
                </a:moveTo>
                <a:cubicBezTo>
                  <a:pt x="0" y="9728"/>
                  <a:pt x="9721" y="0"/>
                  <a:pt x="21685" y="0"/>
                </a:cubicBezTo>
                <a:cubicBezTo>
                  <a:pt x="33642" y="0"/>
                  <a:pt x="43370" y="9728"/>
                  <a:pt x="43370" y="21685"/>
                </a:cubicBezTo>
                <a:cubicBezTo>
                  <a:pt x="43370" y="33642"/>
                  <a:pt x="33642" y="43376"/>
                  <a:pt x="21685" y="43376"/>
                </a:cubicBezTo>
                <a:cubicBezTo>
                  <a:pt x="9721" y="43376"/>
                  <a:pt x="0" y="33642"/>
                  <a:pt x="0" y="21685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66" name="Google Shape;66;p2"/>
          <p:cNvSpPr/>
          <p:nvPr/>
        </p:nvSpPr>
        <p:spPr>
          <a:xfrm>
            <a:off x="862717" y="4712930"/>
            <a:ext cx="32527" cy="32532"/>
          </a:xfrm>
          <a:custGeom>
            <a:avLst/>
            <a:gdLst/>
            <a:ahLst/>
            <a:cxnLst/>
            <a:rect l="l" t="t" r="r" b="b"/>
            <a:pathLst>
              <a:path w="43370" h="43376" extrusionOk="0">
                <a:moveTo>
                  <a:pt x="0" y="21691"/>
                </a:moveTo>
                <a:cubicBezTo>
                  <a:pt x="0" y="9734"/>
                  <a:pt x="9721" y="0"/>
                  <a:pt x="21685" y="0"/>
                </a:cubicBezTo>
                <a:cubicBezTo>
                  <a:pt x="33642" y="0"/>
                  <a:pt x="43370" y="9734"/>
                  <a:pt x="43370" y="21691"/>
                </a:cubicBezTo>
                <a:cubicBezTo>
                  <a:pt x="43370" y="33648"/>
                  <a:pt x="33642" y="43376"/>
                  <a:pt x="21685" y="43376"/>
                </a:cubicBezTo>
                <a:cubicBezTo>
                  <a:pt x="9721" y="43376"/>
                  <a:pt x="0" y="33648"/>
                  <a:pt x="0" y="21691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67" name="Google Shape;67;p2"/>
          <p:cNvSpPr/>
          <p:nvPr/>
        </p:nvSpPr>
        <p:spPr>
          <a:xfrm>
            <a:off x="751248" y="4379479"/>
            <a:ext cx="32532" cy="32532"/>
          </a:xfrm>
          <a:custGeom>
            <a:avLst/>
            <a:gdLst/>
            <a:ahLst/>
            <a:cxnLst/>
            <a:rect l="l" t="t" r="r" b="b"/>
            <a:pathLst>
              <a:path w="43376" h="43376" extrusionOk="0">
                <a:moveTo>
                  <a:pt x="0" y="21691"/>
                </a:moveTo>
                <a:cubicBezTo>
                  <a:pt x="0" y="9734"/>
                  <a:pt x="9728" y="0"/>
                  <a:pt x="21691" y="0"/>
                </a:cubicBezTo>
                <a:cubicBezTo>
                  <a:pt x="33648" y="0"/>
                  <a:pt x="43376" y="9734"/>
                  <a:pt x="43376" y="21691"/>
                </a:cubicBezTo>
                <a:cubicBezTo>
                  <a:pt x="43376" y="33648"/>
                  <a:pt x="33648" y="43376"/>
                  <a:pt x="21691" y="43376"/>
                </a:cubicBezTo>
                <a:cubicBezTo>
                  <a:pt x="9728" y="43376"/>
                  <a:pt x="0" y="33648"/>
                  <a:pt x="0" y="21691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68" name="Google Shape;68;p2"/>
          <p:cNvSpPr/>
          <p:nvPr/>
        </p:nvSpPr>
        <p:spPr>
          <a:xfrm>
            <a:off x="751248" y="4490633"/>
            <a:ext cx="32532" cy="32532"/>
          </a:xfrm>
          <a:custGeom>
            <a:avLst/>
            <a:gdLst/>
            <a:ahLst/>
            <a:cxnLst/>
            <a:rect l="l" t="t" r="r" b="b"/>
            <a:pathLst>
              <a:path w="43376" h="43376" extrusionOk="0">
                <a:moveTo>
                  <a:pt x="0" y="21685"/>
                </a:moveTo>
                <a:cubicBezTo>
                  <a:pt x="0" y="9728"/>
                  <a:pt x="9728" y="0"/>
                  <a:pt x="21691" y="0"/>
                </a:cubicBezTo>
                <a:cubicBezTo>
                  <a:pt x="33648" y="0"/>
                  <a:pt x="43376" y="9728"/>
                  <a:pt x="43376" y="21685"/>
                </a:cubicBezTo>
                <a:cubicBezTo>
                  <a:pt x="43376" y="33642"/>
                  <a:pt x="33648" y="43376"/>
                  <a:pt x="21691" y="43376"/>
                </a:cubicBezTo>
                <a:cubicBezTo>
                  <a:pt x="9728" y="43376"/>
                  <a:pt x="0" y="33642"/>
                  <a:pt x="0" y="21685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69" name="Google Shape;69;p2"/>
          <p:cNvSpPr/>
          <p:nvPr/>
        </p:nvSpPr>
        <p:spPr>
          <a:xfrm>
            <a:off x="751248" y="4601784"/>
            <a:ext cx="32532" cy="32532"/>
          </a:xfrm>
          <a:custGeom>
            <a:avLst/>
            <a:gdLst/>
            <a:ahLst/>
            <a:cxnLst/>
            <a:rect l="l" t="t" r="r" b="b"/>
            <a:pathLst>
              <a:path w="43376" h="43376" extrusionOk="0">
                <a:moveTo>
                  <a:pt x="0" y="21685"/>
                </a:moveTo>
                <a:cubicBezTo>
                  <a:pt x="0" y="9728"/>
                  <a:pt x="9728" y="0"/>
                  <a:pt x="21691" y="0"/>
                </a:cubicBezTo>
                <a:cubicBezTo>
                  <a:pt x="33648" y="0"/>
                  <a:pt x="43376" y="9728"/>
                  <a:pt x="43376" y="21685"/>
                </a:cubicBezTo>
                <a:cubicBezTo>
                  <a:pt x="43376" y="33642"/>
                  <a:pt x="33648" y="43376"/>
                  <a:pt x="21691" y="43376"/>
                </a:cubicBezTo>
                <a:cubicBezTo>
                  <a:pt x="9728" y="43376"/>
                  <a:pt x="0" y="33642"/>
                  <a:pt x="0" y="21685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70" name="Google Shape;70;p2"/>
          <p:cNvSpPr/>
          <p:nvPr/>
        </p:nvSpPr>
        <p:spPr>
          <a:xfrm>
            <a:off x="751248" y="4712930"/>
            <a:ext cx="32532" cy="32532"/>
          </a:xfrm>
          <a:custGeom>
            <a:avLst/>
            <a:gdLst/>
            <a:ahLst/>
            <a:cxnLst/>
            <a:rect l="l" t="t" r="r" b="b"/>
            <a:pathLst>
              <a:path w="43376" h="43376" extrusionOk="0">
                <a:moveTo>
                  <a:pt x="0" y="21691"/>
                </a:moveTo>
                <a:cubicBezTo>
                  <a:pt x="0" y="9734"/>
                  <a:pt x="9728" y="0"/>
                  <a:pt x="21691" y="0"/>
                </a:cubicBezTo>
                <a:cubicBezTo>
                  <a:pt x="33648" y="0"/>
                  <a:pt x="43376" y="9734"/>
                  <a:pt x="43376" y="21691"/>
                </a:cubicBezTo>
                <a:cubicBezTo>
                  <a:pt x="43376" y="33648"/>
                  <a:pt x="33648" y="43376"/>
                  <a:pt x="21691" y="43376"/>
                </a:cubicBezTo>
                <a:cubicBezTo>
                  <a:pt x="9728" y="43376"/>
                  <a:pt x="0" y="33648"/>
                  <a:pt x="0" y="21691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71" name="Google Shape;71;p2"/>
          <p:cNvSpPr/>
          <p:nvPr/>
        </p:nvSpPr>
        <p:spPr>
          <a:xfrm>
            <a:off x="640063" y="4379479"/>
            <a:ext cx="32532" cy="32532"/>
          </a:xfrm>
          <a:custGeom>
            <a:avLst/>
            <a:gdLst/>
            <a:ahLst/>
            <a:cxnLst/>
            <a:rect l="l" t="t" r="r" b="b"/>
            <a:pathLst>
              <a:path w="43376" h="43376" extrusionOk="0">
                <a:moveTo>
                  <a:pt x="0" y="21691"/>
                </a:moveTo>
                <a:cubicBezTo>
                  <a:pt x="0" y="9734"/>
                  <a:pt x="9728" y="0"/>
                  <a:pt x="21685" y="0"/>
                </a:cubicBezTo>
                <a:cubicBezTo>
                  <a:pt x="33648" y="0"/>
                  <a:pt x="43376" y="9734"/>
                  <a:pt x="43376" y="21691"/>
                </a:cubicBezTo>
                <a:cubicBezTo>
                  <a:pt x="43376" y="33648"/>
                  <a:pt x="33648" y="43376"/>
                  <a:pt x="21685" y="43376"/>
                </a:cubicBezTo>
                <a:cubicBezTo>
                  <a:pt x="9728" y="43376"/>
                  <a:pt x="0" y="33648"/>
                  <a:pt x="0" y="21691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72" name="Google Shape;72;p2"/>
          <p:cNvSpPr/>
          <p:nvPr/>
        </p:nvSpPr>
        <p:spPr>
          <a:xfrm>
            <a:off x="640063" y="4490633"/>
            <a:ext cx="32532" cy="32532"/>
          </a:xfrm>
          <a:custGeom>
            <a:avLst/>
            <a:gdLst/>
            <a:ahLst/>
            <a:cxnLst/>
            <a:rect l="l" t="t" r="r" b="b"/>
            <a:pathLst>
              <a:path w="43376" h="43376" extrusionOk="0">
                <a:moveTo>
                  <a:pt x="0" y="21685"/>
                </a:moveTo>
                <a:cubicBezTo>
                  <a:pt x="0" y="9728"/>
                  <a:pt x="9728" y="0"/>
                  <a:pt x="21685" y="0"/>
                </a:cubicBezTo>
                <a:cubicBezTo>
                  <a:pt x="33648" y="0"/>
                  <a:pt x="43376" y="9728"/>
                  <a:pt x="43376" y="21685"/>
                </a:cubicBezTo>
                <a:cubicBezTo>
                  <a:pt x="43376" y="33642"/>
                  <a:pt x="33648" y="43376"/>
                  <a:pt x="21685" y="43376"/>
                </a:cubicBezTo>
                <a:cubicBezTo>
                  <a:pt x="9728" y="43376"/>
                  <a:pt x="0" y="33642"/>
                  <a:pt x="0" y="21685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73" name="Google Shape;73;p2"/>
          <p:cNvSpPr/>
          <p:nvPr/>
        </p:nvSpPr>
        <p:spPr>
          <a:xfrm>
            <a:off x="640063" y="4601784"/>
            <a:ext cx="32532" cy="32532"/>
          </a:xfrm>
          <a:custGeom>
            <a:avLst/>
            <a:gdLst/>
            <a:ahLst/>
            <a:cxnLst/>
            <a:rect l="l" t="t" r="r" b="b"/>
            <a:pathLst>
              <a:path w="43376" h="43376" extrusionOk="0">
                <a:moveTo>
                  <a:pt x="0" y="21685"/>
                </a:moveTo>
                <a:cubicBezTo>
                  <a:pt x="0" y="9728"/>
                  <a:pt x="9728" y="0"/>
                  <a:pt x="21685" y="0"/>
                </a:cubicBezTo>
                <a:cubicBezTo>
                  <a:pt x="33648" y="0"/>
                  <a:pt x="43376" y="9728"/>
                  <a:pt x="43376" y="21685"/>
                </a:cubicBezTo>
                <a:cubicBezTo>
                  <a:pt x="43376" y="33642"/>
                  <a:pt x="33648" y="43376"/>
                  <a:pt x="21685" y="43376"/>
                </a:cubicBezTo>
                <a:cubicBezTo>
                  <a:pt x="9728" y="43376"/>
                  <a:pt x="0" y="33642"/>
                  <a:pt x="0" y="21685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74" name="Google Shape;74;p2"/>
          <p:cNvSpPr/>
          <p:nvPr/>
        </p:nvSpPr>
        <p:spPr>
          <a:xfrm>
            <a:off x="640063" y="4712930"/>
            <a:ext cx="32532" cy="32532"/>
          </a:xfrm>
          <a:custGeom>
            <a:avLst/>
            <a:gdLst/>
            <a:ahLst/>
            <a:cxnLst/>
            <a:rect l="l" t="t" r="r" b="b"/>
            <a:pathLst>
              <a:path w="43376" h="43376" extrusionOk="0">
                <a:moveTo>
                  <a:pt x="0" y="21691"/>
                </a:moveTo>
                <a:cubicBezTo>
                  <a:pt x="0" y="9734"/>
                  <a:pt x="9728" y="0"/>
                  <a:pt x="21685" y="0"/>
                </a:cubicBezTo>
                <a:cubicBezTo>
                  <a:pt x="33648" y="0"/>
                  <a:pt x="43376" y="9734"/>
                  <a:pt x="43376" y="21691"/>
                </a:cubicBezTo>
                <a:cubicBezTo>
                  <a:pt x="43376" y="33648"/>
                  <a:pt x="33648" y="43376"/>
                  <a:pt x="21685" y="43376"/>
                </a:cubicBezTo>
                <a:cubicBezTo>
                  <a:pt x="9728" y="43376"/>
                  <a:pt x="0" y="33648"/>
                  <a:pt x="0" y="21691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75" name="Google Shape;75;p2"/>
          <p:cNvSpPr/>
          <p:nvPr/>
        </p:nvSpPr>
        <p:spPr>
          <a:xfrm>
            <a:off x="528877" y="4379479"/>
            <a:ext cx="32532" cy="32532"/>
          </a:xfrm>
          <a:custGeom>
            <a:avLst/>
            <a:gdLst/>
            <a:ahLst/>
            <a:cxnLst/>
            <a:rect l="l" t="t" r="r" b="b"/>
            <a:pathLst>
              <a:path w="43376" h="43376" extrusionOk="0">
                <a:moveTo>
                  <a:pt x="0" y="21691"/>
                </a:moveTo>
                <a:cubicBezTo>
                  <a:pt x="0" y="9734"/>
                  <a:pt x="9728" y="0"/>
                  <a:pt x="21691" y="0"/>
                </a:cubicBezTo>
                <a:cubicBezTo>
                  <a:pt x="33648" y="0"/>
                  <a:pt x="43376" y="9734"/>
                  <a:pt x="43376" y="21691"/>
                </a:cubicBezTo>
                <a:cubicBezTo>
                  <a:pt x="43376" y="33648"/>
                  <a:pt x="33648" y="43376"/>
                  <a:pt x="21691" y="43376"/>
                </a:cubicBezTo>
                <a:cubicBezTo>
                  <a:pt x="9728" y="43376"/>
                  <a:pt x="0" y="33648"/>
                  <a:pt x="0" y="21691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76" name="Google Shape;76;p2"/>
          <p:cNvSpPr/>
          <p:nvPr/>
        </p:nvSpPr>
        <p:spPr>
          <a:xfrm>
            <a:off x="528877" y="4490633"/>
            <a:ext cx="32532" cy="32532"/>
          </a:xfrm>
          <a:custGeom>
            <a:avLst/>
            <a:gdLst/>
            <a:ahLst/>
            <a:cxnLst/>
            <a:rect l="l" t="t" r="r" b="b"/>
            <a:pathLst>
              <a:path w="43376" h="43376" extrusionOk="0">
                <a:moveTo>
                  <a:pt x="0" y="21685"/>
                </a:moveTo>
                <a:cubicBezTo>
                  <a:pt x="0" y="9728"/>
                  <a:pt x="9728" y="0"/>
                  <a:pt x="21691" y="0"/>
                </a:cubicBezTo>
                <a:cubicBezTo>
                  <a:pt x="33648" y="0"/>
                  <a:pt x="43376" y="9728"/>
                  <a:pt x="43376" y="21685"/>
                </a:cubicBezTo>
                <a:cubicBezTo>
                  <a:pt x="43376" y="33642"/>
                  <a:pt x="33648" y="43376"/>
                  <a:pt x="21691" y="43376"/>
                </a:cubicBezTo>
                <a:cubicBezTo>
                  <a:pt x="9728" y="43376"/>
                  <a:pt x="0" y="33642"/>
                  <a:pt x="0" y="21685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77" name="Google Shape;77;p2"/>
          <p:cNvSpPr/>
          <p:nvPr/>
        </p:nvSpPr>
        <p:spPr>
          <a:xfrm>
            <a:off x="528877" y="4601784"/>
            <a:ext cx="32532" cy="32532"/>
          </a:xfrm>
          <a:custGeom>
            <a:avLst/>
            <a:gdLst/>
            <a:ahLst/>
            <a:cxnLst/>
            <a:rect l="l" t="t" r="r" b="b"/>
            <a:pathLst>
              <a:path w="43376" h="43376" extrusionOk="0">
                <a:moveTo>
                  <a:pt x="0" y="21685"/>
                </a:moveTo>
                <a:cubicBezTo>
                  <a:pt x="0" y="9728"/>
                  <a:pt x="9728" y="0"/>
                  <a:pt x="21691" y="0"/>
                </a:cubicBezTo>
                <a:cubicBezTo>
                  <a:pt x="33648" y="0"/>
                  <a:pt x="43376" y="9728"/>
                  <a:pt x="43376" y="21685"/>
                </a:cubicBezTo>
                <a:cubicBezTo>
                  <a:pt x="43376" y="33642"/>
                  <a:pt x="33648" y="43376"/>
                  <a:pt x="21691" y="43376"/>
                </a:cubicBezTo>
                <a:cubicBezTo>
                  <a:pt x="9728" y="43376"/>
                  <a:pt x="0" y="33642"/>
                  <a:pt x="0" y="21685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78" name="Google Shape;78;p2"/>
          <p:cNvSpPr/>
          <p:nvPr/>
        </p:nvSpPr>
        <p:spPr>
          <a:xfrm>
            <a:off x="528877" y="4712930"/>
            <a:ext cx="32532" cy="32532"/>
          </a:xfrm>
          <a:custGeom>
            <a:avLst/>
            <a:gdLst/>
            <a:ahLst/>
            <a:cxnLst/>
            <a:rect l="l" t="t" r="r" b="b"/>
            <a:pathLst>
              <a:path w="43376" h="43376" extrusionOk="0">
                <a:moveTo>
                  <a:pt x="0" y="21691"/>
                </a:moveTo>
                <a:cubicBezTo>
                  <a:pt x="0" y="9734"/>
                  <a:pt x="9728" y="0"/>
                  <a:pt x="21691" y="0"/>
                </a:cubicBezTo>
                <a:cubicBezTo>
                  <a:pt x="33648" y="0"/>
                  <a:pt x="43376" y="9734"/>
                  <a:pt x="43376" y="21691"/>
                </a:cubicBezTo>
                <a:cubicBezTo>
                  <a:pt x="43376" y="33648"/>
                  <a:pt x="33648" y="43376"/>
                  <a:pt x="21691" y="43376"/>
                </a:cubicBezTo>
                <a:cubicBezTo>
                  <a:pt x="9728" y="43376"/>
                  <a:pt x="0" y="33648"/>
                  <a:pt x="0" y="21691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79" name="Google Shape;79;p2"/>
          <p:cNvSpPr/>
          <p:nvPr/>
        </p:nvSpPr>
        <p:spPr>
          <a:xfrm>
            <a:off x="417696" y="4379479"/>
            <a:ext cx="32527" cy="32532"/>
          </a:xfrm>
          <a:custGeom>
            <a:avLst/>
            <a:gdLst/>
            <a:ahLst/>
            <a:cxnLst/>
            <a:rect l="l" t="t" r="r" b="b"/>
            <a:pathLst>
              <a:path w="43370" h="43376" extrusionOk="0">
                <a:moveTo>
                  <a:pt x="0" y="21691"/>
                </a:moveTo>
                <a:cubicBezTo>
                  <a:pt x="0" y="9734"/>
                  <a:pt x="9721" y="0"/>
                  <a:pt x="21685" y="0"/>
                </a:cubicBezTo>
                <a:cubicBezTo>
                  <a:pt x="33642" y="0"/>
                  <a:pt x="43370" y="9734"/>
                  <a:pt x="43370" y="21691"/>
                </a:cubicBezTo>
                <a:cubicBezTo>
                  <a:pt x="43370" y="33648"/>
                  <a:pt x="33642" y="43376"/>
                  <a:pt x="21685" y="43376"/>
                </a:cubicBezTo>
                <a:cubicBezTo>
                  <a:pt x="9721" y="43376"/>
                  <a:pt x="0" y="33648"/>
                  <a:pt x="0" y="21691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80" name="Google Shape;80;p2"/>
          <p:cNvSpPr/>
          <p:nvPr/>
        </p:nvSpPr>
        <p:spPr>
          <a:xfrm>
            <a:off x="417696" y="4490633"/>
            <a:ext cx="32527" cy="32532"/>
          </a:xfrm>
          <a:custGeom>
            <a:avLst/>
            <a:gdLst/>
            <a:ahLst/>
            <a:cxnLst/>
            <a:rect l="l" t="t" r="r" b="b"/>
            <a:pathLst>
              <a:path w="43370" h="43376" extrusionOk="0">
                <a:moveTo>
                  <a:pt x="0" y="21685"/>
                </a:moveTo>
                <a:cubicBezTo>
                  <a:pt x="0" y="9728"/>
                  <a:pt x="9721" y="0"/>
                  <a:pt x="21685" y="0"/>
                </a:cubicBezTo>
                <a:cubicBezTo>
                  <a:pt x="33642" y="0"/>
                  <a:pt x="43370" y="9728"/>
                  <a:pt x="43370" y="21685"/>
                </a:cubicBezTo>
                <a:cubicBezTo>
                  <a:pt x="43370" y="33642"/>
                  <a:pt x="33642" y="43376"/>
                  <a:pt x="21685" y="43376"/>
                </a:cubicBezTo>
                <a:cubicBezTo>
                  <a:pt x="9721" y="43376"/>
                  <a:pt x="0" y="33642"/>
                  <a:pt x="0" y="21685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81" name="Google Shape;81;p2"/>
          <p:cNvSpPr/>
          <p:nvPr/>
        </p:nvSpPr>
        <p:spPr>
          <a:xfrm>
            <a:off x="417696" y="4601784"/>
            <a:ext cx="32527" cy="32532"/>
          </a:xfrm>
          <a:custGeom>
            <a:avLst/>
            <a:gdLst/>
            <a:ahLst/>
            <a:cxnLst/>
            <a:rect l="l" t="t" r="r" b="b"/>
            <a:pathLst>
              <a:path w="43370" h="43376" extrusionOk="0">
                <a:moveTo>
                  <a:pt x="0" y="21685"/>
                </a:moveTo>
                <a:cubicBezTo>
                  <a:pt x="0" y="9728"/>
                  <a:pt x="9721" y="0"/>
                  <a:pt x="21685" y="0"/>
                </a:cubicBezTo>
                <a:cubicBezTo>
                  <a:pt x="33642" y="0"/>
                  <a:pt x="43370" y="9728"/>
                  <a:pt x="43370" y="21685"/>
                </a:cubicBezTo>
                <a:cubicBezTo>
                  <a:pt x="43370" y="33642"/>
                  <a:pt x="33642" y="43376"/>
                  <a:pt x="21685" y="43376"/>
                </a:cubicBezTo>
                <a:cubicBezTo>
                  <a:pt x="9721" y="43376"/>
                  <a:pt x="0" y="33642"/>
                  <a:pt x="0" y="21685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82" name="Google Shape;82;p2"/>
          <p:cNvSpPr/>
          <p:nvPr/>
        </p:nvSpPr>
        <p:spPr>
          <a:xfrm>
            <a:off x="417696" y="4712930"/>
            <a:ext cx="32527" cy="32532"/>
          </a:xfrm>
          <a:custGeom>
            <a:avLst/>
            <a:gdLst/>
            <a:ahLst/>
            <a:cxnLst/>
            <a:rect l="l" t="t" r="r" b="b"/>
            <a:pathLst>
              <a:path w="43370" h="43376" extrusionOk="0">
                <a:moveTo>
                  <a:pt x="0" y="21691"/>
                </a:moveTo>
                <a:cubicBezTo>
                  <a:pt x="0" y="9734"/>
                  <a:pt x="9721" y="0"/>
                  <a:pt x="21685" y="0"/>
                </a:cubicBezTo>
                <a:cubicBezTo>
                  <a:pt x="33642" y="0"/>
                  <a:pt x="43370" y="9734"/>
                  <a:pt x="43370" y="21691"/>
                </a:cubicBezTo>
                <a:cubicBezTo>
                  <a:pt x="43370" y="33648"/>
                  <a:pt x="33642" y="43376"/>
                  <a:pt x="21685" y="43376"/>
                </a:cubicBezTo>
                <a:cubicBezTo>
                  <a:pt x="9721" y="43376"/>
                  <a:pt x="0" y="33648"/>
                  <a:pt x="0" y="21691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83" name="Google Shape;83;p2"/>
          <p:cNvSpPr/>
          <p:nvPr/>
        </p:nvSpPr>
        <p:spPr>
          <a:xfrm>
            <a:off x="2237618" y="4641586"/>
            <a:ext cx="175226" cy="175226"/>
          </a:xfrm>
          <a:custGeom>
            <a:avLst/>
            <a:gdLst/>
            <a:ahLst/>
            <a:cxnLst/>
            <a:rect l="l" t="t" r="r" b="b"/>
            <a:pathLst>
              <a:path w="233635" h="233635" extrusionOk="0">
                <a:moveTo>
                  <a:pt x="233635" y="79927"/>
                </a:moveTo>
                <a:lnTo>
                  <a:pt x="153708" y="79927"/>
                </a:lnTo>
                <a:lnTo>
                  <a:pt x="153708" y="0"/>
                </a:lnTo>
                <a:lnTo>
                  <a:pt x="79927" y="0"/>
                </a:lnTo>
                <a:lnTo>
                  <a:pt x="79927" y="79927"/>
                </a:lnTo>
                <a:lnTo>
                  <a:pt x="0" y="79927"/>
                </a:lnTo>
                <a:lnTo>
                  <a:pt x="0" y="153708"/>
                </a:lnTo>
                <a:lnTo>
                  <a:pt x="79927" y="153708"/>
                </a:lnTo>
                <a:lnTo>
                  <a:pt x="79927" y="233635"/>
                </a:lnTo>
                <a:lnTo>
                  <a:pt x="153708" y="233635"/>
                </a:lnTo>
                <a:lnTo>
                  <a:pt x="153708" y="153708"/>
                </a:lnTo>
                <a:lnTo>
                  <a:pt x="233635" y="15370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grpSp>
        <p:nvGrpSpPr>
          <p:cNvPr id="84" name="Google Shape;84;p2"/>
          <p:cNvGrpSpPr/>
          <p:nvPr/>
        </p:nvGrpSpPr>
        <p:grpSpPr>
          <a:xfrm>
            <a:off x="-75105" y="-76200"/>
            <a:ext cx="1245865" cy="1246679"/>
            <a:chOff x="1095" y="-76200"/>
            <a:chExt cx="1245865" cy="1246679"/>
          </a:xfrm>
        </p:grpSpPr>
        <p:sp>
          <p:nvSpPr>
            <p:cNvPr id="85" name="Google Shape;85;p2"/>
            <p:cNvSpPr/>
            <p:nvPr/>
          </p:nvSpPr>
          <p:spPr>
            <a:xfrm>
              <a:off x="1095" y="-76200"/>
              <a:ext cx="1245865" cy="1246679"/>
            </a:xfrm>
            <a:custGeom>
              <a:avLst/>
              <a:gdLst/>
              <a:ahLst/>
              <a:cxnLst/>
              <a:rect l="l" t="t" r="r" b="b"/>
              <a:pathLst>
                <a:path w="1661153" h="1662239" extrusionOk="0">
                  <a:moveTo>
                    <a:pt x="5613" y="1662239"/>
                  </a:moveTo>
                  <a:cubicBezTo>
                    <a:pt x="919943" y="1662239"/>
                    <a:pt x="1661153" y="921029"/>
                    <a:pt x="1661153" y="6699"/>
                  </a:cubicBezTo>
                  <a:cubicBezTo>
                    <a:pt x="1661153" y="4464"/>
                    <a:pt x="1661077" y="2241"/>
                    <a:pt x="1661064" y="0"/>
                  </a:cubicBezTo>
                  <a:lnTo>
                    <a:pt x="0" y="0"/>
                  </a:lnTo>
                  <a:lnTo>
                    <a:pt x="0" y="1662169"/>
                  </a:lnTo>
                  <a:cubicBezTo>
                    <a:pt x="1879" y="1662176"/>
                    <a:pt x="3740" y="1662239"/>
                    <a:pt x="5613" y="1662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099" y="-76199"/>
              <a:ext cx="416594" cy="416871"/>
            </a:xfrm>
            <a:custGeom>
              <a:avLst/>
              <a:gdLst/>
              <a:ahLst/>
              <a:cxnLst/>
              <a:rect l="l" t="t" r="r" b="b"/>
              <a:pathLst>
                <a:path w="555459" h="555828" extrusionOk="0">
                  <a:moveTo>
                    <a:pt x="1873" y="555828"/>
                  </a:moveTo>
                  <a:cubicBezTo>
                    <a:pt x="307613" y="555828"/>
                    <a:pt x="555459" y="307975"/>
                    <a:pt x="555459" y="2241"/>
                  </a:cubicBezTo>
                  <a:cubicBezTo>
                    <a:pt x="555459" y="1492"/>
                    <a:pt x="555440" y="742"/>
                    <a:pt x="555434" y="0"/>
                  </a:cubicBezTo>
                  <a:lnTo>
                    <a:pt x="0" y="0"/>
                  </a:lnTo>
                  <a:lnTo>
                    <a:pt x="0" y="555802"/>
                  </a:lnTo>
                  <a:cubicBezTo>
                    <a:pt x="622" y="555809"/>
                    <a:pt x="1244" y="555828"/>
                    <a:pt x="1873" y="555828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099" y="-76200"/>
              <a:ext cx="1007849" cy="964478"/>
            </a:xfrm>
            <a:custGeom>
              <a:avLst/>
              <a:gdLst/>
              <a:ahLst/>
              <a:cxnLst/>
              <a:rect l="l" t="t" r="r" b="b"/>
              <a:pathLst>
                <a:path w="1343799" h="1285970" extrusionOk="0">
                  <a:moveTo>
                    <a:pt x="1196765" y="12325"/>
                  </a:moveTo>
                  <a:cubicBezTo>
                    <a:pt x="1196765" y="632942"/>
                    <a:pt x="663073" y="1137094"/>
                    <a:pt x="0" y="1148981"/>
                  </a:cubicBezTo>
                  <a:lnTo>
                    <a:pt x="0" y="1285970"/>
                  </a:lnTo>
                  <a:cubicBezTo>
                    <a:pt x="744283" y="1274064"/>
                    <a:pt x="1343799" y="708596"/>
                    <a:pt x="1343799" y="12325"/>
                  </a:cubicBezTo>
                  <a:cubicBezTo>
                    <a:pt x="1343799" y="8191"/>
                    <a:pt x="1343507" y="4121"/>
                    <a:pt x="1343469" y="0"/>
                  </a:cubicBezTo>
                  <a:lnTo>
                    <a:pt x="1196428" y="0"/>
                  </a:lnTo>
                  <a:cubicBezTo>
                    <a:pt x="1196479" y="4121"/>
                    <a:pt x="1196765" y="8191"/>
                    <a:pt x="1196765" y="12325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"/>
          <p:cNvSpPr txBox="1">
            <a:spLocks noGrp="1"/>
          </p:cNvSpPr>
          <p:nvPr>
            <p:ph type="title"/>
          </p:nvPr>
        </p:nvSpPr>
        <p:spPr>
          <a:xfrm>
            <a:off x="4572000" y="1680775"/>
            <a:ext cx="3861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0" name="Google Shape;90;p3"/>
          <p:cNvSpPr/>
          <p:nvPr/>
        </p:nvSpPr>
        <p:spPr>
          <a:xfrm>
            <a:off x="435" y="3589633"/>
            <a:ext cx="1556913" cy="1555894"/>
          </a:xfrm>
          <a:custGeom>
            <a:avLst/>
            <a:gdLst/>
            <a:ahLst/>
            <a:cxnLst/>
            <a:rect l="l" t="t" r="r" b="b"/>
            <a:pathLst>
              <a:path w="2075884" h="2074525" extrusionOk="0">
                <a:moveTo>
                  <a:pt x="2075884" y="2067515"/>
                </a:moveTo>
                <a:cubicBezTo>
                  <a:pt x="2075884" y="925658"/>
                  <a:pt x="1150226" y="0"/>
                  <a:pt x="8369" y="0"/>
                </a:cubicBezTo>
                <a:cubicBezTo>
                  <a:pt x="5568" y="0"/>
                  <a:pt x="2800" y="95"/>
                  <a:pt x="0" y="107"/>
                </a:cubicBezTo>
                <a:lnTo>
                  <a:pt x="0" y="2074525"/>
                </a:lnTo>
                <a:lnTo>
                  <a:pt x="2075795" y="2074525"/>
                </a:lnTo>
                <a:cubicBezTo>
                  <a:pt x="2075802" y="2072182"/>
                  <a:pt x="2075884" y="2069858"/>
                  <a:pt x="2075884" y="2067515"/>
                </a:cubicBezTo>
                <a:close/>
              </a:path>
            </a:pathLst>
          </a:custGeom>
          <a:solidFill>
            <a:srgbClr val="EA984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91" name="Google Shape;91;p3"/>
          <p:cNvSpPr/>
          <p:nvPr/>
        </p:nvSpPr>
        <p:spPr>
          <a:xfrm>
            <a:off x="439" y="4625254"/>
            <a:ext cx="520607" cy="520270"/>
          </a:xfrm>
          <a:custGeom>
            <a:avLst/>
            <a:gdLst/>
            <a:ahLst/>
            <a:cxnLst/>
            <a:rect l="l" t="t" r="r" b="b"/>
            <a:pathLst>
              <a:path w="694143" h="693693" extrusionOk="0">
                <a:moveTo>
                  <a:pt x="694143" y="691349"/>
                </a:moveTo>
                <a:cubicBezTo>
                  <a:pt x="694143" y="309530"/>
                  <a:pt x="384613" y="0"/>
                  <a:pt x="2793" y="0"/>
                </a:cubicBezTo>
                <a:cubicBezTo>
                  <a:pt x="1860" y="0"/>
                  <a:pt x="933" y="31"/>
                  <a:pt x="0" y="38"/>
                </a:cubicBezTo>
                <a:lnTo>
                  <a:pt x="0" y="693693"/>
                </a:lnTo>
                <a:lnTo>
                  <a:pt x="694112" y="693693"/>
                </a:lnTo>
                <a:cubicBezTo>
                  <a:pt x="694118" y="692912"/>
                  <a:pt x="694143" y="692137"/>
                  <a:pt x="694143" y="691349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92" name="Google Shape;92;p3"/>
          <p:cNvSpPr/>
          <p:nvPr/>
        </p:nvSpPr>
        <p:spPr>
          <a:xfrm>
            <a:off x="438" y="3886874"/>
            <a:ext cx="1204484" cy="1258652"/>
          </a:xfrm>
          <a:custGeom>
            <a:avLst/>
            <a:gdLst/>
            <a:ahLst/>
            <a:cxnLst/>
            <a:rect l="l" t="t" r="r" b="b"/>
            <a:pathLst>
              <a:path w="1605978" h="1678203" extrusionOk="0">
                <a:moveTo>
                  <a:pt x="15386" y="183622"/>
                </a:moveTo>
                <a:cubicBezTo>
                  <a:pt x="790441" y="183622"/>
                  <a:pt x="1420056" y="850118"/>
                  <a:pt x="1434896" y="1678203"/>
                </a:cubicBezTo>
                <a:lnTo>
                  <a:pt x="1605978" y="1678203"/>
                </a:lnTo>
                <a:cubicBezTo>
                  <a:pt x="1591106" y="748703"/>
                  <a:pt x="884929" y="0"/>
                  <a:pt x="15386" y="0"/>
                </a:cubicBezTo>
                <a:cubicBezTo>
                  <a:pt x="10229" y="0"/>
                  <a:pt x="5149" y="361"/>
                  <a:pt x="0" y="412"/>
                </a:cubicBezTo>
                <a:lnTo>
                  <a:pt x="0" y="184042"/>
                </a:lnTo>
                <a:cubicBezTo>
                  <a:pt x="5143" y="183978"/>
                  <a:pt x="10229" y="183622"/>
                  <a:pt x="15386" y="183622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93" name="Google Shape;93;p3"/>
          <p:cNvSpPr/>
          <p:nvPr/>
        </p:nvSpPr>
        <p:spPr>
          <a:xfrm>
            <a:off x="7945338" y="0"/>
            <a:ext cx="1217713" cy="1221815"/>
          </a:xfrm>
          <a:custGeom>
            <a:avLst/>
            <a:gdLst/>
            <a:ahLst/>
            <a:cxnLst/>
            <a:rect l="l" t="t" r="r" b="b"/>
            <a:pathLst>
              <a:path w="1623618" h="1629086" extrusionOk="0">
                <a:moveTo>
                  <a:pt x="139" y="0"/>
                </a:moveTo>
                <a:cubicBezTo>
                  <a:pt x="114" y="3644"/>
                  <a:pt x="0" y="7277"/>
                  <a:pt x="0" y="10928"/>
                </a:cubicBezTo>
                <a:cubicBezTo>
                  <a:pt x="0" y="903173"/>
                  <a:pt x="725893" y="1629086"/>
                  <a:pt x="1618145" y="1629086"/>
                </a:cubicBezTo>
                <a:cubicBezTo>
                  <a:pt x="1619980" y="1629086"/>
                  <a:pt x="1621783" y="1628990"/>
                  <a:pt x="1623618" y="1628984"/>
                </a:cubicBezTo>
                <a:lnTo>
                  <a:pt x="1623618" y="1551349"/>
                </a:lnTo>
                <a:cubicBezTo>
                  <a:pt x="1621783" y="1551355"/>
                  <a:pt x="1619980" y="1551444"/>
                  <a:pt x="1618145" y="1551444"/>
                </a:cubicBezTo>
                <a:cubicBezTo>
                  <a:pt x="768711" y="1551444"/>
                  <a:pt x="77641" y="860380"/>
                  <a:pt x="77641" y="10928"/>
                </a:cubicBezTo>
                <a:cubicBezTo>
                  <a:pt x="77641" y="7277"/>
                  <a:pt x="77749" y="3644"/>
                  <a:pt x="77774" y="0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94" name="Google Shape;94;p3"/>
          <p:cNvSpPr/>
          <p:nvPr/>
        </p:nvSpPr>
        <p:spPr>
          <a:xfrm>
            <a:off x="8199105" y="0"/>
            <a:ext cx="963944" cy="968045"/>
          </a:xfrm>
          <a:custGeom>
            <a:avLst/>
            <a:gdLst/>
            <a:ahLst/>
            <a:cxnLst/>
            <a:rect l="l" t="t" r="r" b="b"/>
            <a:pathLst>
              <a:path w="1285259" h="1290726" extrusionOk="0">
                <a:moveTo>
                  <a:pt x="139" y="0"/>
                </a:moveTo>
                <a:cubicBezTo>
                  <a:pt x="107" y="3644"/>
                  <a:pt x="0" y="7277"/>
                  <a:pt x="0" y="10928"/>
                </a:cubicBezTo>
                <a:cubicBezTo>
                  <a:pt x="0" y="716616"/>
                  <a:pt x="574109" y="1290726"/>
                  <a:pt x="1279791" y="1290726"/>
                </a:cubicBezTo>
                <a:cubicBezTo>
                  <a:pt x="1281620" y="1290726"/>
                  <a:pt x="1283430" y="1290643"/>
                  <a:pt x="1285259" y="1290637"/>
                </a:cubicBezTo>
                <a:lnTo>
                  <a:pt x="1285259" y="1213002"/>
                </a:lnTo>
                <a:cubicBezTo>
                  <a:pt x="1283430" y="1213008"/>
                  <a:pt x="1281620" y="1213091"/>
                  <a:pt x="1279791" y="1213091"/>
                </a:cubicBezTo>
                <a:cubicBezTo>
                  <a:pt x="616921" y="1213091"/>
                  <a:pt x="77641" y="673804"/>
                  <a:pt x="77641" y="10928"/>
                </a:cubicBezTo>
                <a:cubicBezTo>
                  <a:pt x="77641" y="7277"/>
                  <a:pt x="77743" y="3644"/>
                  <a:pt x="77774" y="0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95" name="Google Shape;95;p3"/>
          <p:cNvSpPr/>
          <p:nvPr/>
        </p:nvSpPr>
        <p:spPr>
          <a:xfrm>
            <a:off x="8452874" y="0"/>
            <a:ext cx="710174" cy="714275"/>
          </a:xfrm>
          <a:custGeom>
            <a:avLst/>
            <a:gdLst/>
            <a:ahLst/>
            <a:cxnLst/>
            <a:rect l="l" t="t" r="r" b="b"/>
            <a:pathLst>
              <a:path w="946899" h="952366" extrusionOk="0">
                <a:moveTo>
                  <a:pt x="279" y="0"/>
                </a:moveTo>
                <a:cubicBezTo>
                  <a:pt x="234" y="3657"/>
                  <a:pt x="0" y="7264"/>
                  <a:pt x="0" y="10928"/>
                </a:cubicBezTo>
                <a:cubicBezTo>
                  <a:pt x="0" y="530040"/>
                  <a:pt x="422325" y="952366"/>
                  <a:pt x="941431" y="952366"/>
                </a:cubicBezTo>
                <a:cubicBezTo>
                  <a:pt x="943260" y="952366"/>
                  <a:pt x="945076" y="952296"/>
                  <a:pt x="946899" y="952284"/>
                </a:cubicBezTo>
                <a:lnTo>
                  <a:pt x="946899" y="874636"/>
                </a:lnTo>
                <a:cubicBezTo>
                  <a:pt x="945076" y="874649"/>
                  <a:pt x="943260" y="874731"/>
                  <a:pt x="941431" y="874731"/>
                </a:cubicBezTo>
                <a:cubicBezTo>
                  <a:pt x="465137" y="874731"/>
                  <a:pt x="77641" y="487229"/>
                  <a:pt x="77641" y="10928"/>
                </a:cubicBezTo>
                <a:cubicBezTo>
                  <a:pt x="77641" y="7264"/>
                  <a:pt x="77870" y="3651"/>
                  <a:pt x="77914" y="0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96" name="Google Shape;96;p3"/>
          <p:cNvSpPr/>
          <p:nvPr/>
        </p:nvSpPr>
        <p:spPr>
          <a:xfrm>
            <a:off x="8706642" y="0"/>
            <a:ext cx="456409" cy="460505"/>
          </a:xfrm>
          <a:custGeom>
            <a:avLst/>
            <a:gdLst/>
            <a:ahLst/>
            <a:cxnLst/>
            <a:rect l="l" t="t" r="r" b="b"/>
            <a:pathLst>
              <a:path w="608545" h="614006" extrusionOk="0">
                <a:moveTo>
                  <a:pt x="279" y="0"/>
                </a:moveTo>
                <a:cubicBezTo>
                  <a:pt x="215" y="3651"/>
                  <a:pt x="0" y="7264"/>
                  <a:pt x="0" y="10928"/>
                </a:cubicBezTo>
                <a:cubicBezTo>
                  <a:pt x="0" y="343471"/>
                  <a:pt x="270541" y="614006"/>
                  <a:pt x="603072" y="614006"/>
                </a:cubicBezTo>
                <a:cubicBezTo>
                  <a:pt x="604907" y="614006"/>
                  <a:pt x="606710" y="613886"/>
                  <a:pt x="608545" y="613867"/>
                </a:cubicBezTo>
                <a:lnTo>
                  <a:pt x="608545" y="536232"/>
                </a:lnTo>
                <a:cubicBezTo>
                  <a:pt x="606710" y="536251"/>
                  <a:pt x="604907" y="536371"/>
                  <a:pt x="603072" y="536371"/>
                </a:cubicBezTo>
                <a:cubicBezTo>
                  <a:pt x="313353" y="536371"/>
                  <a:pt x="77641" y="300659"/>
                  <a:pt x="77641" y="10928"/>
                </a:cubicBezTo>
                <a:cubicBezTo>
                  <a:pt x="77641" y="7264"/>
                  <a:pt x="77838" y="3644"/>
                  <a:pt x="77914" y="0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97" name="Google Shape;97;p3"/>
          <p:cNvSpPr/>
          <p:nvPr/>
        </p:nvSpPr>
        <p:spPr>
          <a:xfrm>
            <a:off x="8960413" y="0"/>
            <a:ext cx="202634" cy="206740"/>
          </a:xfrm>
          <a:custGeom>
            <a:avLst/>
            <a:gdLst/>
            <a:ahLst/>
            <a:cxnLst/>
            <a:rect l="l" t="t" r="r" b="b"/>
            <a:pathLst>
              <a:path w="270179" h="275653" extrusionOk="0">
                <a:moveTo>
                  <a:pt x="552" y="0"/>
                </a:moveTo>
                <a:cubicBezTo>
                  <a:pt x="406" y="3651"/>
                  <a:pt x="0" y="7239"/>
                  <a:pt x="0" y="10928"/>
                </a:cubicBezTo>
                <a:cubicBezTo>
                  <a:pt x="0" y="156895"/>
                  <a:pt x="118751" y="275653"/>
                  <a:pt x="264712" y="275653"/>
                </a:cubicBezTo>
                <a:cubicBezTo>
                  <a:pt x="266560" y="275653"/>
                  <a:pt x="268344" y="275412"/>
                  <a:pt x="270179" y="275374"/>
                </a:cubicBezTo>
                <a:lnTo>
                  <a:pt x="270179" y="197739"/>
                </a:lnTo>
                <a:cubicBezTo>
                  <a:pt x="268350" y="197789"/>
                  <a:pt x="266560" y="198018"/>
                  <a:pt x="264712" y="198018"/>
                </a:cubicBezTo>
                <a:cubicBezTo>
                  <a:pt x="161550" y="198018"/>
                  <a:pt x="77635" y="114084"/>
                  <a:pt x="77635" y="10928"/>
                </a:cubicBezTo>
                <a:cubicBezTo>
                  <a:pt x="77635" y="7239"/>
                  <a:pt x="77977" y="3638"/>
                  <a:pt x="78187" y="0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grpSp>
        <p:nvGrpSpPr>
          <p:cNvPr id="98" name="Google Shape;98;p3"/>
          <p:cNvGrpSpPr/>
          <p:nvPr/>
        </p:nvGrpSpPr>
        <p:grpSpPr>
          <a:xfrm>
            <a:off x="2343035" y="265574"/>
            <a:ext cx="1133837" cy="1133837"/>
            <a:chOff x="2343035" y="265574"/>
            <a:chExt cx="1133837" cy="1133837"/>
          </a:xfrm>
        </p:grpSpPr>
        <p:sp>
          <p:nvSpPr>
            <p:cNvPr id="99" name="Google Shape;99;p3"/>
            <p:cNvSpPr/>
            <p:nvPr/>
          </p:nvSpPr>
          <p:spPr>
            <a:xfrm>
              <a:off x="2383408" y="305944"/>
              <a:ext cx="316282" cy="316282"/>
            </a:xfrm>
            <a:custGeom>
              <a:avLst/>
              <a:gdLst/>
              <a:ahLst/>
              <a:cxnLst/>
              <a:rect l="l" t="t" r="r" b="b"/>
              <a:pathLst>
                <a:path w="421709" h="421709" extrusionOk="0">
                  <a:moveTo>
                    <a:pt x="167582" y="167582"/>
                  </a:moveTo>
                  <a:cubicBezTo>
                    <a:pt x="92690" y="242468"/>
                    <a:pt x="36893" y="329196"/>
                    <a:pt x="0" y="421709"/>
                  </a:cubicBezTo>
                  <a:lnTo>
                    <a:pt x="421709" y="0"/>
                  </a:lnTo>
                  <a:cubicBezTo>
                    <a:pt x="329196" y="36893"/>
                    <a:pt x="242468" y="92690"/>
                    <a:pt x="167582" y="167582"/>
                  </a:cubicBezTo>
                  <a:close/>
                </a:path>
              </a:pathLst>
            </a:custGeom>
            <a:solidFill>
              <a:srgbClr val="EA984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343035" y="265574"/>
              <a:ext cx="567932" cy="567928"/>
            </a:xfrm>
            <a:custGeom>
              <a:avLst/>
              <a:gdLst/>
              <a:ahLst/>
              <a:cxnLst/>
              <a:rect l="l" t="t" r="r" b="b"/>
              <a:pathLst>
                <a:path w="757243" h="757237" extrusionOk="0">
                  <a:moveTo>
                    <a:pt x="665073" y="5683"/>
                  </a:moveTo>
                  <a:lnTo>
                    <a:pt x="5683" y="665067"/>
                  </a:lnTo>
                  <a:cubicBezTo>
                    <a:pt x="2006" y="695680"/>
                    <a:pt x="0" y="726446"/>
                    <a:pt x="57" y="757237"/>
                  </a:cubicBezTo>
                  <a:lnTo>
                    <a:pt x="757243" y="50"/>
                  </a:lnTo>
                  <a:cubicBezTo>
                    <a:pt x="726452" y="0"/>
                    <a:pt x="695680" y="1993"/>
                    <a:pt x="665073" y="5683"/>
                  </a:cubicBezTo>
                  <a:close/>
                </a:path>
              </a:pathLst>
            </a:custGeom>
            <a:solidFill>
              <a:srgbClr val="EA984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2351760" y="274294"/>
              <a:ext cx="709546" cy="709546"/>
            </a:xfrm>
            <a:custGeom>
              <a:avLst/>
              <a:gdLst/>
              <a:ahLst/>
              <a:cxnLst/>
              <a:rect l="l" t="t" r="r" b="b"/>
              <a:pathLst>
                <a:path w="946061" h="946061" extrusionOk="0">
                  <a:moveTo>
                    <a:pt x="875423" y="0"/>
                  </a:moveTo>
                  <a:lnTo>
                    <a:pt x="0" y="875423"/>
                  </a:lnTo>
                  <a:cubicBezTo>
                    <a:pt x="4159" y="899166"/>
                    <a:pt x="9467" y="922731"/>
                    <a:pt x="15906" y="946061"/>
                  </a:cubicBezTo>
                  <a:lnTo>
                    <a:pt x="946061" y="15906"/>
                  </a:lnTo>
                  <a:cubicBezTo>
                    <a:pt x="922731" y="9467"/>
                    <a:pt x="899166" y="4159"/>
                    <a:pt x="875423" y="0"/>
                  </a:cubicBezTo>
                  <a:close/>
                </a:path>
              </a:pathLst>
            </a:custGeom>
            <a:solidFill>
              <a:srgbClr val="EA984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2391587" y="314122"/>
              <a:ext cx="791270" cy="791270"/>
            </a:xfrm>
            <a:custGeom>
              <a:avLst/>
              <a:gdLst/>
              <a:ahLst/>
              <a:cxnLst/>
              <a:rect l="l" t="t" r="r" b="b"/>
              <a:pathLst>
                <a:path w="1055027" h="1055027" extrusionOk="0">
                  <a:moveTo>
                    <a:pt x="997146" y="0"/>
                  </a:moveTo>
                  <a:lnTo>
                    <a:pt x="0" y="997153"/>
                  </a:lnTo>
                  <a:cubicBezTo>
                    <a:pt x="8674" y="1016762"/>
                    <a:pt x="18230" y="1036065"/>
                    <a:pt x="28657" y="1055027"/>
                  </a:cubicBezTo>
                  <a:lnTo>
                    <a:pt x="1055027" y="28663"/>
                  </a:lnTo>
                  <a:cubicBezTo>
                    <a:pt x="1036059" y="18237"/>
                    <a:pt x="1016762" y="8674"/>
                    <a:pt x="997146" y="0"/>
                  </a:cubicBezTo>
                  <a:close/>
                </a:path>
              </a:pathLst>
            </a:custGeom>
            <a:solidFill>
              <a:srgbClr val="EA984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454485" y="377021"/>
              <a:ext cx="828851" cy="828850"/>
            </a:xfrm>
            <a:custGeom>
              <a:avLst/>
              <a:gdLst/>
              <a:ahLst/>
              <a:cxnLst/>
              <a:rect l="l" t="t" r="r" b="b"/>
              <a:pathLst>
                <a:path w="1105134" h="1105134" extrusionOk="0">
                  <a:moveTo>
                    <a:pt x="1057351" y="0"/>
                  </a:moveTo>
                  <a:lnTo>
                    <a:pt x="0" y="1057351"/>
                  </a:lnTo>
                  <a:cubicBezTo>
                    <a:pt x="12141" y="1073689"/>
                    <a:pt x="25126" y="1089596"/>
                    <a:pt x="38760" y="1105134"/>
                  </a:cubicBezTo>
                  <a:lnTo>
                    <a:pt x="1105134" y="38760"/>
                  </a:lnTo>
                  <a:cubicBezTo>
                    <a:pt x="1089602" y="25126"/>
                    <a:pt x="1073696" y="12147"/>
                    <a:pt x="1057351" y="0"/>
                  </a:cubicBezTo>
                  <a:close/>
                </a:path>
              </a:pathLst>
            </a:custGeom>
            <a:solidFill>
              <a:srgbClr val="EA984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2536576" y="459111"/>
              <a:ext cx="828851" cy="828851"/>
            </a:xfrm>
            <a:custGeom>
              <a:avLst/>
              <a:gdLst/>
              <a:ahLst/>
              <a:cxnLst/>
              <a:rect l="l" t="t" r="r" b="b"/>
              <a:pathLst>
                <a:path w="1105134" h="1105134" extrusionOk="0">
                  <a:moveTo>
                    <a:pt x="1066374" y="0"/>
                  </a:moveTo>
                  <a:lnTo>
                    <a:pt x="0" y="1066374"/>
                  </a:lnTo>
                  <a:cubicBezTo>
                    <a:pt x="15538" y="1080008"/>
                    <a:pt x="31445" y="1092993"/>
                    <a:pt x="47783" y="1105134"/>
                  </a:cubicBezTo>
                  <a:lnTo>
                    <a:pt x="1105134" y="47783"/>
                  </a:lnTo>
                  <a:cubicBezTo>
                    <a:pt x="1092993" y="31438"/>
                    <a:pt x="1080008" y="15538"/>
                    <a:pt x="1066374" y="0"/>
                  </a:cubicBezTo>
                  <a:close/>
                </a:path>
              </a:pathLst>
            </a:custGeom>
            <a:solidFill>
              <a:srgbClr val="EA984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637052" y="559589"/>
              <a:ext cx="791270" cy="791270"/>
            </a:xfrm>
            <a:custGeom>
              <a:avLst/>
              <a:gdLst/>
              <a:ahLst/>
              <a:cxnLst/>
              <a:rect l="l" t="t" r="r" b="b"/>
              <a:pathLst>
                <a:path w="1055027" h="1055027" extrusionOk="0">
                  <a:moveTo>
                    <a:pt x="1026369" y="0"/>
                  </a:moveTo>
                  <a:lnTo>
                    <a:pt x="0" y="1026369"/>
                  </a:lnTo>
                  <a:cubicBezTo>
                    <a:pt x="18967" y="1036796"/>
                    <a:pt x="38271" y="1046352"/>
                    <a:pt x="57880" y="1055027"/>
                  </a:cubicBezTo>
                  <a:lnTo>
                    <a:pt x="1055027" y="57880"/>
                  </a:lnTo>
                  <a:cubicBezTo>
                    <a:pt x="1046353" y="38265"/>
                    <a:pt x="1036796" y="18967"/>
                    <a:pt x="1026369" y="0"/>
                  </a:cubicBezTo>
                  <a:close/>
                </a:path>
              </a:pathLst>
            </a:custGeom>
            <a:solidFill>
              <a:srgbClr val="EA984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2758605" y="681144"/>
              <a:ext cx="709546" cy="709546"/>
            </a:xfrm>
            <a:custGeom>
              <a:avLst/>
              <a:gdLst/>
              <a:ahLst/>
              <a:cxnLst/>
              <a:rect l="l" t="t" r="r" b="b"/>
              <a:pathLst>
                <a:path w="946061" h="946061" extrusionOk="0">
                  <a:moveTo>
                    <a:pt x="930154" y="0"/>
                  </a:moveTo>
                  <a:lnTo>
                    <a:pt x="0" y="930148"/>
                  </a:lnTo>
                  <a:cubicBezTo>
                    <a:pt x="23329" y="936593"/>
                    <a:pt x="46894" y="941895"/>
                    <a:pt x="70637" y="946061"/>
                  </a:cubicBezTo>
                  <a:lnTo>
                    <a:pt x="946061" y="70637"/>
                  </a:lnTo>
                  <a:cubicBezTo>
                    <a:pt x="941901" y="46894"/>
                    <a:pt x="936599" y="23329"/>
                    <a:pt x="930154" y="0"/>
                  </a:cubicBezTo>
                  <a:close/>
                </a:path>
              </a:pathLst>
            </a:custGeom>
            <a:solidFill>
              <a:srgbClr val="EA984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2908944" y="831479"/>
              <a:ext cx="567928" cy="567932"/>
            </a:xfrm>
            <a:custGeom>
              <a:avLst/>
              <a:gdLst/>
              <a:ahLst/>
              <a:cxnLst/>
              <a:rect l="l" t="t" r="r" b="b"/>
              <a:pathLst>
                <a:path w="757237" h="757243" extrusionOk="0">
                  <a:moveTo>
                    <a:pt x="757186" y="0"/>
                  </a:moveTo>
                  <a:lnTo>
                    <a:pt x="0" y="757186"/>
                  </a:lnTo>
                  <a:cubicBezTo>
                    <a:pt x="30791" y="757243"/>
                    <a:pt x="61563" y="755243"/>
                    <a:pt x="92170" y="751554"/>
                  </a:cubicBezTo>
                  <a:lnTo>
                    <a:pt x="751554" y="92176"/>
                  </a:lnTo>
                  <a:cubicBezTo>
                    <a:pt x="755243" y="61563"/>
                    <a:pt x="757237" y="30791"/>
                    <a:pt x="757186" y="0"/>
                  </a:cubicBezTo>
                  <a:close/>
                </a:path>
              </a:pathLst>
            </a:custGeom>
            <a:solidFill>
              <a:srgbClr val="EA984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3120223" y="1042760"/>
              <a:ext cx="316277" cy="316277"/>
            </a:xfrm>
            <a:custGeom>
              <a:avLst/>
              <a:gdLst/>
              <a:ahLst/>
              <a:cxnLst/>
              <a:rect l="l" t="t" r="r" b="b"/>
              <a:pathLst>
                <a:path w="421703" h="421703" extrusionOk="0">
                  <a:moveTo>
                    <a:pt x="0" y="421703"/>
                  </a:moveTo>
                  <a:cubicBezTo>
                    <a:pt x="92513" y="384816"/>
                    <a:pt x="179235" y="329012"/>
                    <a:pt x="254126" y="254120"/>
                  </a:cubicBezTo>
                  <a:cubicBezTo>
                    <a:pt x="329012" y="179228"/>
                    <a:pt x="384816" y="92513"/>
                    <a:pt x="421703" y="0"/>
                  </a:cubicBezTo>
                  <a:close/>
                </a:path>
              </a:pathLst>
            </a:custGeom>
            <a:solidFill>
              <a:srgbClr val="EA984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sp>
        <p:nvSpPr>
          <p:cNvPr id="109" name="Google Shape;109;p3"/>
          <p:cNvSpPr/>
          <p:nvPr/>
        </p:nvSpPr>
        <p:spPr>
          <a:xfrm>
            <a:off x="-67780" y="-54745"/>
            <a:ext cx="727500" cy="725400"/>
          </a:xfrm>
          <a:prstGeom prst="rect">
            <a:avLst/>
          </a:prstGeom>
          <a:solidFill>
            <a:srgbClr val="EA984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10" name="Google Shape;110;p3"/>
          <p:cNvSpPr/>
          <p:nvPr/>
        </p:nvSpPr>
        <p:spPr>
          <a:xfrm>
            <a:off x="430065" y="451841"/>
            <a:ext cx="33190" cy="33190"/>
          </a:xfrm>
          <a:custGeom>
            <a:avLst/>
            <a:gdLst/>
            <a:ahLst/>
            <a:cxnLst/>
            <a:rect l="l" t="t" r="r" b="b"/>
            <a:pathLst>
              <a:path w="44253" h="44253" extrusionOk="0">
                <a:moveTo>
                  <a:pt x="44253" y="22129"/>
                </a:moveTo>
                <a:cubicBezTo>
                  <a:pt x="44253" y="34328"/>
                  <a:pt x="34334" y="44253"/>
                  <a:pt x="22129" y="44253"/>
                </a:cubicBezTo>
                <a:cubicBezTo>
                  <a:pt x="9931" y="44253"/>
                  <a:pt x="0" y="34328"/>
                  <a:pt x="0" y="22129"/>
                </a:cubicBezTo>
                <a:cubicBezTo>
                  <a:pt x="0" y="9931"/>
                  <a:pt x="9931" y="0"/>
                  <a:pt x="22129" y="0"/>
                </a:cubicBezTo>
                <a:cubicBezTo>
                  <a:pt x="34334" y="0"/>
                  <a:pt x="44253" y="9931"/>
                  <a:pt x="44253" y="22129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11" name="Google Shape;111;p3"/>
          <p:cNvSpPr/>
          <p:nvPr/>
        </p:nvSpPr>
        <p:spPr>
          <a:xfrm>
            <a:off x="543797" y="451841"/>
            <a:ext cx="33194" cy="33190"/>
          </a:xfrm>
          <a:custGeom>
            <a:avLst/>
            <a:gdLst/>
            <a:ahLst/>
            <a:cxnLst/>
            <a:rect l="l" t="t" r="r" b="b"/>
            <a:pathLst>
              <a:path w="44259" h="44253" extrusionOk="0">
                <a:moveTo>
                  <a:pt x="44259" y="22129"/>
                </a:moveTo>
                <a:cubicBezTo>
                  <a:pt x="44259" y="34328"/>
                  <a:pt x="34334" y="44253"/>
                  <a:pt x="22129" y="44253"/>
                </a:cubicBezTo>
                <a:cubicBezTo>
                  <a:pt x="9925" y="44253"/>
                  <a:pt x="0" y="34328"/>
                  <a:pt x="0" y="22129"/>
                </a:cubicBezTo>
                <a:cubicBezTo>
                  <a:pt x="0" y="9931"/>
                  <a:pt x="9925" y="0"/>
                  <a:pt x="22129" y="0"/>
                </a:cubicBezTo>
                <a:cubicBezTo>
                  <a:pt x="34334" y="0"/>
                  <a:pt x="44259" y="9931"/>
                  <a:pt x="44259" y="22129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12" name="Google Shape;112;p3"/>
          <p:cNvSpPr/>
          <p:nvPr/>
        </p:nvSpPr>
        <p:spPr>
          <a:xfrm>
            <a:off x="657244" y="451841"/>
            <a:ext cx="33194" cy="33190"/>
          </a:xfrm>
          <a:custGeom>
            <a:avLst/>
            <a:gdLst/>
            <a:ahLst/>
            <a:cxnLst/>
            <a:rect l="l" t="t" r="r" b="b"/>
            <a:pathLst>
              <a:path w="44259" h="44253" extrusionOk="0">
                <a:moveTo>
                  <a:pt x="44259" y="22129"/>
                </a:moveTo>
                <a:cubicBezTo>
                  <a:pt x="44259" y="34328"/>
                  <a:pt x="34334" y="44253"/>
                  <a:pt x="22129" y="44253"/>
                </a:cubicBezTo>
                <a:cubicBezTo>
                  <a:pt x="9925" y="44253"/>
                  <a:pt x="0" y="34328"/>
                  <a:pt x="0" y="22129"/>
                </a:cubicBezTo>
                <a:cubicBezTo>
                  <a:pt x="0" y="9931"/>
                  <a:pt x="9925" y="0"/>
                  <a:pt x="22129" y="0"/>
                </a:cubicBezTo>
                <a:cubicBezTo>
                  <a:pt x="34334" y="0"/>
                  <a:pt x="44259" y="9931"/>
                  <a:pt x="44259" y="22129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13" name="Google Shape;113;p3"/>
          <p:cNvSpPr/>
          <p:nvPr/>
        </p:nvSpPr>
        <p:spPr>
          <a:xfrm>
            <a:off x="770691" y="451841"/>
            <a:ext cx="33194" cy="33190"/>
          </a:xfrm>
          <a:custGeom>
            <a:avLst/>
            <a:gdLst/>
            <a:ahLst/>
            <a:cxnLst/>
            <a:rect l="l" t="t" r="r" b="b"/>
            <a:pathLst>
              <a:path w="44259" h="44253" extrusionOk="0">
                <a:moveTo>
                  <a:pt x="44259" y="22129"/>
                </a:moveTo>
                <a:cubicBezTo>
                  <a:pt x="44259" y="34328"/>
                  <a:pt x="34334" y="44253"/>
                  <a:pt x="22129" y="44253"/>
                </a:cubicBezTo>
                <a:cubicBezTo>
                  <a:pt x="9931" y="44253"/>
                  <a:pt x="0" y="34328"/>
                  <a:pt x="0" y="22129"/>
                </a:cubicBezTo>
                <a:cubicBezTo>
                  <a:pt x="0" y="9931"/>
                  <a:pt x="9931" y="0"/>
                  <a:pt x="22129" y="0"/>
                </a:cubicBezTo>
                <a:cubicBezTo>
                  <a:pt x="34334" y="0"/>
                  <a:pt x="44259" y="9931"/>
                  <a:pt x="44259" y="22129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14" name="Google Shape;114;p3"/>
          <p:cNvSpPr/>
          <p:nvPr/>
        </p:nvSpPr>
        <p:spPr>
          <a:xfrm>
            <a:off x="884138" y="451841"/>
            <a:ext cx="33190" cy="33190"/>
          </a:xfrm>
          <a:custGeom>
            <a:avLst/>
            <a:gdLst/>
            <a:ahLst/>
            <a:cxnLst/>
            <a:rect l="l" t="t" r="r" b="b"/>
            <a:pathLst>
              <a:path w="44253" h="44253" extrusionOk="0">
                <a:moveTo>
                  <a:pt x="44253" y="22129"/>
                </a:moveTo>
                <a:cubicBezTo>
                  <a:pt x="44253" y="34328"/>
                  <a:pt x="34334" y="44253"/>
                  <a:pt x="22129" y="44253"/>
                </a:cubicBezTo>
                <a:cubicBezTo>
                  <a:pt x="9931" y="44253"/>
                  <a:pt x="0" y="34328"/>
                  <a:pt x="0" y="22129"/>
                </a:cubicBezTo>
                <a:cubicBezTo>
                  <a:pt x="0" y="9931"/>
                  <a:pt x="9931" y="0"/>
                  <a:pt x="22129" y="0"/>
                </a:cubicBezTo>
                <a:cubicBezTo>
                  <a:pt x="34334" y="0"/>
                  <a:pt x="44253" y="9931"/>
                  <a:pt x="44253" y="22129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15" name="Google Shape;115;p3"/>
          <p:cNvSpPr/>
          <p:nvPr/>
        </p:nvSpPr>
        <p:spPr>
          <a:xfrm>
            <a:off x="430065" y="905557"/>
            <a:ext cx="33190" cy="33194"/>
          </a:xfrm>
          <a:custGeom>
            <a:avLst/>
            <a:gdLst/>
            <a:ahLst/>
            <a:cxnLst/>
            <a:rect l="l" t="t" r="r" b="b"/>
            <a:pathLst>
              <a:path w="44253" h="44259" extrusionOk="0">
                <a:moveTo>
                  <a:pt x="44253" y="22129"/>
                </a:moveTo>
                <a:cubicBezTo>
                  <a:pt x="44253" y="34334"/>
                  <a:pt x="34334" y="44259"/>
                  <a:pt x="22129" y="44259"/>
                </a:cubicBezTo>
                <a:cubicBezTo>
                  <a:pt x="9931" y="44259"/>
                  <a:pt x="0" y="34334"/>
                  <a:pt x="0" y="22129"/>
                </a:cubicBezTo>
                <a:cubicBezTo>
                  <a:pt x="0" y="9931"/>
                  <a:pt x="9931" y="0"/>
                  <a:pt x="22129" y="0"/>
                </a:cubicBezTo>
                <a:cubicBezTo>
                  <a:pt x="34334" y="0"/>
                  <a:pt x="44253" y="9931"/>
                  <a:pt x="44253" y="22129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16" name="Google Shape;116;p3"/>
          <p:cNvSpPr/>
          <p:nvPr/>
        </p:nvSpPr>
        <p:spPr>
          <a:xfrm>
            <a:off x="430065" y="792149"/>
            <a:ext cx="33190" cy="33190"/>
          </a:xfrm>
          <a:custGeom>
            <a:avLst/>
            <a:gdLst/>
            <a:ahLst/>
            <a:cxnLst/>
            <a:rect l="l" t="t" r="r" b="b"/>
            <a:pathLst>
              <a:path w="44253" h="44253" extrusionOk="0">
                <a:moveTo>
                  <a:pt x="44253" y="22129"/>
                </a:moveTo>
                <a:cubicBezTo>
                  <a:pt x="44253" y="34328"/>
                  <a:pt x="34334" y="44253"/>
                  <a:pt x="22129" y="44253"/>
                </a:cubicBezTo>
                <a:cubicBezTo>
                  <a:pt x="9931" y="44253"/>
                  <a:pt x="0" y="34328"/>
                  <a:pt x="0" y="22129"/>
                </a:cubicBezTo>
                <a:cubicBezTo>
                  <a:pt x="0" y="9931"/>
                  <a:pt x="9931" y="0"/>
                  <a:pt x="22129" y="0"/>
                </a:cubicBezTo>
                <a:cubicBezTo>
                  <a:pt x="34334" y="0"/>
                  <a:pt x="44253" y="9931"/>
                  <a:pt x="44253" y="22129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17" name="Google Shape;117;p3"/>
          <p:cNvSpPr/>
          <p:nvPr/>
        </p:nvSpPr>
        <p:spPr>
          <a:xfrm>
            <a:off x="430065" y="678737"/>
            <a:ext cx="33190" cy="33190"/>
          </a:xfrm>
          <a:custGeom>
            <a:avLst/>
            <a:gdLst/>
            <a:ahLst/>
            <a:cxnLst/>
            <a:rect l="l" t="t" r="r" b="b"/>
            <a:pathLst>
              <a:path w="44253" h="44253" extrusionOk="0">
                <a:moveTo>
                  <a:pt x="44253" y="22129"/>
                </a:moveTo>
                <a:cubicBezTo>
                  <a:pt x="44253" y="34328"/>
                  <a:pt x="34334" y="44253"/>
                  <a:pt x="22129" y="44253"/>
                </a:cubicBezTo>
                <a:cubicBezTo>
                  <a:pt x="9931" y="44253"/>
                  <a:pt x="0" y="34328"/>
                  <a:pt x="0" y="22129"/>
                </a:cubicBezTo>
                <a:cubicBezTo>
                  <a:pt x="0" y="9931"/>
                  <a:pt x="9931" y="0"/>
                  <a:pt x="22129" y="0"/>
                </a:cubicBezTo>
                <a:cubicBezTo>
                  <a:pt x="34334" y="0"/>
                  <a:pt x="44253" y="9931"/>
                  <a:pt x="44253" y="22129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18" name="Google Shape;118;p3"/>
          <p:cNvSpPr/>
          <p:nvPr/>
        </p:nvSpPr>
        <p:spPr>
          <a:xfrm>
            <a:off x="430065" y="565325"/>
            <a:ext cx="33190" cy="33190"/>
          </a:xfrm>
          <a:custGeom>
            <a:avLst/>
            <a:gdLst/>
            <a:ahLst/>
            <a:cxnLst/>
            <a:rect l="l" t="t" r="r" b="b"/>
            <a:pathLst>
              <a:path w="44253" h="44253" extrusionOk="0">
                <a:moveTo>
                  <a:pt x="44253" y="22129"/>
                </a:moveTo>
                <a:cubicBezTo>
                  <a:pt x="44253" y="34328"/>
                  <a:pt x="34334" y="44253"/>
                  <a:pt x="22129" y="44253"/>
                </a:cubicBezTo>
                <a:cubicBezTo>
                  <a:pt x="9931" y="44253"/>
                  <a:pt x="0" y="34328"/>
                  <a:pt x="0" y="22129"/>
                </a:cubicBezTo>
                <a:cubicBezTo>
                  <a:pt x="0" y="9931"/>
                  <a:pt x="9931" y="0"/>
                  <a:pt x="22129" y="0"/>
                </a:cubicBezTo>
                <a:cubicBezTo>
                  <a:pt x="34334" y="0"/>
                  <a:pt x="44253" y="9931"/>
                  <a:pt x="44253" y="22129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19" name="Google Shape;119;p3"/>
          <p:cNvSpPr/>
          <p:nvPr/>
        </p:nvSpPr>
        <p:spPr>
          <a:xfrm>
            <a:off x="543797" y="905557"/>
            <a:ext cx="33194" cy="33194"/>
          </a:xfrm>
          <a:custGeom>
            <a:avLst/>
            <a:gdLst/>
            <a:ahLst/>
            <a:cxnLst/>
            <a:rect l="l" t="t" r="r" b="b"/>
            <a:pathLst>
              <a:path w="44259" h="44259" extrusionOk="0">
                <a:moveTo>
                  <a:pt x="44259" y="22129"/>
                </a:moveTo>
                <a:cubicBezTo>
                  <a:pt x="44259" y="34334"/>
                  <a:pt x="34334" y="44259"/>
                  <a:pt x="22129" y="44259"/>
                </a:cubicBezTo>
                <a:cubicBezTo>
                  <a:pt x="9925" y="44259"/>
                  <a:pt x="0" y="34334"/>
                  <a:pt x="0" y="22129"/>
                </a:cubicBezTo>
                <a:cubicBezTo>
                  <a:pt x="0" y="9931"/>
                  <a:pt x="9925" y="0"/>
                  <a:pt x="22129" y="0"/>
                </a:cubicBezTo>
                <a:cubicBezTo>
                  <a:pt x="34334" y="0"/>
                  <a:pt x="44259" y="9931"/>
                  <a:pt x="44259" y="22129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20" name="Google Shape;120;p3"/>
          <p:cNvSpPr/>
          <p:nvPr/>
        </p:nvSpPr>
        <p:spPr>
          <a:xfrm>
            <a:off x="543797" y="792149"/>
            <a:ext cx="33194" cy="33190"/>
          </a:xfrm>
          <a:custGeom>
            <a:avLst/>
            <a:gdLst/>
            <a:ahLst/>
            <a:cxnLst/>
            <a:rect l="l" t="t" r="r" b="b"/>
            <a:pathLst>
              <a:path w="44259" h="44253" extrusionOk="0">
                <a:moveTo>
                  <a:pt x="44259" y="22129"/>
                </a:moveTo>
                <a:cubicBezTo>
                  <a:pt x="44259" y="34328"/>
                  <a:pt x="34334" y="44253"/>
                  <a:pt x="22129" y="44253"/>
                </a:cubicBezTo>
                <a:cubicBezTo>
                  <a:pt x="9925" y="44253"/>
                  <a:pt x="0" y="34328"/>
                  <a:pt x="0" y="22129"/>
                </a:cubicBezTo>
                <a:cubicBezTo>
                  <a:pt x="0" y="9931"/>
                  <a:pt x="9925" y="0"/>
                  <a:pt x="22129" y="0"/>
                </a:cubicBezTo>
                <a:cubicBezTo>
                  <a:pt x="34334" y="0"/>
                  <a:pt x="44259" y="9931"/>
                  <a:pt x="44259" y="22129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21" name="Google Shape;121;p3"/>
          <p:cNvSpPr/>
          <p:nvPr/>
        </p:nvSpPr>
        <p:spPr>
          <a:xfrm>
            <a:off x="543797" y="678737"/>
            <a:ext cx="33194" cy="33190"/>
          </a:xfrm>
          <a:custGeom>
            <a:avLst/>
            <a:gdLst/>
            <a:ahLst/>
            <a:cxnLst/>
            <a:rect l="l" t="t" r="r" b="b"/>
            <a:pathLst>
              <a:path w="44259" h="44253" extrusionOk="0">
                <a:moveTo>
                  <a:pt x="44259" y="22129"/>
                </a:moveTo>
                <a:cubicBezTo>
                  <a:pt x="44259" y="34328"/>
                  <a:pt x="34334" y="44253"/>
                  <a:pt x="22129" y="44253"/>
                </a:cubicBezTo>
                <a:cubicBezTo>
                  <a:pt x="9925" y="44253"/>
                  <a:pt x="0" y="34328"/>
                  <a:pt x="0" y="22129"/>
                </a:cubicBezTo>
                <a:cubicBezTo>
                  <a:pt x="0" y="9931"/>
                  <a:pt x="9925" y="0"/>
                  <a:pt x="22129" y="0"/>
                </a:cubicBezTo>
                <a:cubicBezTo>
                  <a:pt x="34334" y="0"/>
                  <a:pt x="44259" y="9931"/>
                  <a:pt x="44259" y="22129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22" name="Google Shape;122;p3"/>
          <p:cNvSpPr/>
          <p:nvPr/>
        </p:nvSpPr>
        <p:spPr>
          <a:xfrm>
            <a:off x="543797" y="565325"/>
            <a:ext cx="33194" cy="33190"/>
          </a:xfrm>
          <a:custGeom>
            <a:avLst/>
            <a:gdLst/>
            <a:ahLst/>
            <a:cxnLst/>
            <a:rect l="l" t="t" r="r" b="b"/>
            <a:pathLst>
              <a:path w="44259" h="44253" extrusionOk="0">
                <a:moveTo>
                  <a:pt x="44259" y="22129"/>
                </a:moveTo>
                <a:cubicBezTo>
                  <a:pt x="44259" y="34328"/>
                  <a:pt x="34334" y="44253"/>
                  <a:pt x="22129" y="44253"/>
                </a:cubicBezTo>
                <a:cubicBezTo>
                  <a:pt x="9925" y="44253"/>
                  <a:pt x="0" y="34328"/>
                  <a:pt x="0" y="22129"/>
                </a:cubicBezTo>
                <a:cubicBezTo>
                  <a:pt x="0" y="9931"/>
                  <a:pt x="9925" y="0"/>
                  <a:pt x="22129" y="0"/>
                </a:cubicBezTo>
                <a:cubicBezTo>
                  <a:pt x="34334" y="0"/>
                  <a:pt x="44259" y="9931"/>
                  <a:pt x="44259" y="22129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23" name="Google Shape;123;p3"/>
          <p:cNvSpPr/>
          <p:nvPr/>
        </p:nvSpPr>
        <p:spPr>
          <a:xfrm>
            <a:off x="657244" y="905557"/>
            <a:ext cx="33194" cy="33194"/>
          </a:xfrm>
          <a:custGeom>
            <a:avLst/>
            <a:gdLst/>
            <a:ahLst/>
            <a:cxnLst/>
            <a:rect l="l" t="t" r="r" b="b"/>
            <a:pathLst>
              <a:path w="44259" h="44259" extrusionOk="0">
                <a:moveTo>
                  <a:pt x="44259" y="22129"/>
                </a:moveTo>
                <a:cubicBezTo>
                  <a:pt x="44259" y="34334"/>
                  <a:pt x="34334" y="44259"/>
                  <a:pt x="22129" y="44259"/>
                </a:cubicBezTo>
                <a:cubicBezTo>
                  <a:pt x="9925" y="44259"/>
                  <a:pt x="0" y="34334"/>
                  <a:pt x="0" y="22129"/>
                </a:cubicBezTo>
                <a:cubicBezTo>
                  <a:pt x="0" y="9931"/>
                  <a:pt x="9925" y="0"/>
                  <a:pt x="22129" y="0"/>
                </a:cubicBezTo>
                <a:cubicBezTo>
                  <a:pt x="34334" y="0"/>
                  <a:pt x="44259" y="9931"/>
                  <a:pt x="44259" y="22129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24" name="Google Shape;124;p3"/>
          <p:cNvSpPr/>
          <p:nvPr/>
        </p:nvSpPr>
        <p:spPr>
          <a:xfrm>
            <a:off x="657244" y="792149"/>
            <a:ext cx="33194" cy="33190"/>
          </a:xfrm>
          <a:custGeom>
            <a:avLst/>
            <a:gdLst/>
            <a:ahLst/>
            <a:cxnLst/>
            <a:rect l="l" t="t" r="r" b="b"/>
            <a:pathLst>
              <a:path w="44259" h="44253" extrusionOk="0">
                <a:moveTo>
                  <a:pt x="44259" y="22129"/>
                </a:moveTo>
                <a:cubicBezTo>
                  <a:pt x="44259" y="34328"/>
                  <a:pt x="34334" y="44253"/>
                  <a:pt x="22129" y="44253"/>
                </a:cubicBezTo>
                <a:cubicBezTo>
                  <a:pt x="9925" y="44253"/>
                  <a:pt x="0" y="34328"/>
                  <a:pt x="0" y="22129"/>
                </a:cubicBezTo>
                <a:cubicBezTo>
                  <a:pt x="0" y="9931"/>
                  <a:pt x="9925" y="0"/>
                  <a:pt x="22129" y="0"/>
                </a:cubicBezTo>
                <a:cubicBezTo>
                  <a:pt x="34334" y="0"/>
                  <a:pt x="44259" y="9931"/>
                  <a:pt x="44259" y="22129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25" name="Google Shape;125;p3"/>
          <p:cNvSpPr/>
          <p:nvPr/>
        </p:nvSpPr>
        <p:spPr>
          <a:xfrm>
            <a:off x="657244" y="678737"/>
            <a:ext cx="33194" cy="33190"/>
          </a:xfrm>
          <a:custGeom>
            <a:avLst/>
            <a:gdLst/>
            <a:ahLst/>
            <a:cxnLst/>
            <a:rect l="l" t="t" r="r" b="b"/>
            <a:pathLst>
              <a:path w="44259" h="44253" extrusionOk="0">
                <a:moveTo>
                  <a:pt x="44259" y="22129"/>
                </a:moveTo>
                <a:cubicBezTo>
                  <a:pt x="44259" y="34328"/>
                  <a:pt x="34334" y="44253"/>
                  <a:pt x="22129" y="44253"/>
                </a:cubicBezTo>
                <a:cubicBezTo>
                  <a:pt x="9925" y="44253"/>
                  <a:pt x="0" y="34328"/>
                  <a:pt x="0" y="22129"/>
                </a:cubicBezTo>
                <a:cubicBezTo>
                  <a:pt x="0" y="9931"/>
                  <a:pt x="9925" y="0"/>
                  <a:pt x="22129" y="0"/>
                </a:cubicBezTo>
                <a:cubicBezTo>
                  <a:pt x="34334" y="0"/>
                  <a:pt x="44259" y="9931"/>
                  <a:pt x="44259" y="22129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26" name="Google Shape;126;p3"/>
          <p:cNvSpPr/>
          <p:nvPr/>
        </p:nvSpPr>
        <p:spPr>
          <a:xfrm>
            <a:off x="657244" y="565325"/>
            <a:ext cx="33194" cy="33190"/>
          </a:xfrm>
          <a:custGeom>
            <a:avLst/>
            <a:gdLst/>
            <a:ahLst/>
            <a:cxnLst/>
            <a:rect l="l" t="t" r="r" b="b"/>
            <a:pathLst>
              <a:path w="44259" h="44253" extrusionOk="0">
                <a:moveTo>
                  <a:pt x="44259" y="22129"/>
                </a:moveTo>
                <a:cubicBezTo>
                  <a:pt x="44259" y="34328"/>
                  <a:pt x="34334" y="44253"/>
                  <a:pt x="22129" y="44253"/>
                </a:cubicBezTo>
                <a:cubicBezTo>
                  <a:pt x="9925" y="44253"/>
                  <a:pt x="0" y="34328"/>
                  <a:pt x="0" y="22129"/>
                </a:cubicBezTo>
                <a:cubicBezTo>
                  <a:pt x="0" y="9931"/>
                  <a:pt x="9925" y="0"/>
                  <a:pt x="22129" y="0"/>
                </a:cubicBezTo>
                <a:cubicBezTo>
                  <a:pt x="34334" y="0"/>
                  <a:pt x="44259" y="9931"/>
                  <a:pt x="44259" y="22129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27" name="Google Shape;127;p3"/>
          <p:cNvSpPr/>
          <p:nvPr/>
        </p:nvSpPr>
        <p:spPr>
          <a:xfrm>
            <a:off x="770691" y="905557"/>
            <a:ext cx="33194" cy="33194"/>
          </a:xfrm>
          <a:custGeom>
            <a:avLst/>
            <a:gdLst/>
            <a:ahLst/>
            <a:cxnLst/>
            <a:rect l="l" t="t" r="r" b="b"/>
            <a:pathLst>
              <a:path w="44259" h="44259" extrusionOk="0">
                <a:moveTo>
                  <a:pt x="44259" y="22129"/>
                </a:moveTo>
                <a:cubicBezTo>
                  <a:pt x="44259" y="34334"/>
                  <a:pt x="34334" y="44259"/>
                  <a:pt x="22129" y="44259"/>
                </a:cubicBezTo>
                <a:cubicBezTo>
                  <a:pt x="9931" y="44259"/>
                  <a:pt x="0" y="34334"/>
                  <a:pt x="0" y="22129"/>
                </a:cubicBezTo>
                <a:cubicBezTo>
                  <a:pt x="0" y="9931"/>
                  <a:pt x="9931" y="0"/>
                  <a:pt x="22129" y="0"/>
                </a:cubicBezTo>
                <a:cubicBezTo>
                  <a:pt x="34334" y="0"/>
                  <a:pt x="44259" y="9931"/>
                  <a:pt x="44259" y="22129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28" name="Google Shape;128;p3"/>
          <p:cNvSpPr/>
          <p:nvPr/>
        </p:nvSpPr>
        <p:spPr>
          <a:xfrm>
            <a:off x="770691" y="792149"/>
            <a:ext cx="33194" cy="33190"/>
          </a:xfrm>
          <a:custGeom>
            <a:avLst/>
            <a:gdLst/>
            <a:ahLst/>
            <a:cxnLst/>
            <a:rect l="l" t="t" r="r" b="b"/>
            <a:pathLst>
              <a:path w="44259" h="44253" extrusionOk="0">
                <a:moveTo>
                  <a:pt x="44259" y="22129"/>
                </a:moveTo>
                <a:cubicBezTo>
                  <a:pt x="44259" y="34328"/>
                  <a:pt x="34334" y="44253"/>
                  <a:pt x="22129" y="44253"/>
                </a:cubicBezTo>
                <a:cubicBezTo>
                  <a:pt x="9931" y="44253"/>
                  <a:pt x="0" y="34328"/>
                  <a:pt x="0" y="22129"/>
                </a:cubicBezTo>
                <a:cubicBezTo>
                  <a:pt x="0" y="9931"/>
                  <a:pt x="9931" y="0"/>
                  <a:pt x="22129" y="0"/>
                </a:cubicBezTo>
                <a:cubicBezTo>
                  <a:pt x="34334" y="0"/>
                  <a:pt x="44259" y="9931"/>
                  <a:pt x="44259" y="22129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29" name="Google Shape;129;p3"/>
          <p:cNvSpPr/>
          <p:nvPr/>
        </p:nvSpPr>
        <p:spPr>
          <a:xfrm>
            <a:off x="770691" y="678737"/>
            <a:ext cx="33194" cy="33190"/>
          </a:xfrm>
          <a:custGeom>
            <a:avLst/>
            <a:gdLst/>
            <a:ahLst/>
            <a:cxnLst/>
            <a:rect l="l" t="t" r="r" b="b"/>
            <a:pathLst>
              <a:path w="44259" h="44253" extrusionOk="0">
                <a:moveTo>
                  <a:pt x="44259" y="22129"/>
                </a:moveTo>
                <a:cubicBezTo>
                  <a:pt x="44259" y="34328"/>
                  <a:pt x="34334" y="44253"/>
                  <a:pt x="22129" y="44253"/>
                </a:cubicBezTo>
                <a:cubicBezTo>
                  <a:pt x="9931" y="44253"/>
                  <a:pt x="0" y="34328"/>
                  <a:pt x="0" y="22129"/>
                </a:cubicBezTo>
                <a:cubicBezTo>
                  <a:pt x="0" y="9931"/>
                  <a:pt x="9931" y="0"/>
                  <a:pt x="22129" y="0"/>
                </a:cubicBezTo>
                <a:cubicBezTo>
                  <a:pt x="34334" y="0"/>
                  <a:pt x="44259" y="9931"/>
                  <a:pt x="44259" y="22129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30" name="Google Shape;130;p3"/>
          <p:cNvSpPr/>
          <p:nvPr/>
        </p:nvSpPr>
        <p:spPr>
          <a:xfrm>
            <a:off x="770691" y="565325"/>
            <a:ext cx="33194" cy="33190"/>
          </a:xfrm>
          <a:custGeom>
            <a:avLst/>
            <a:gdLst/>
            <a:ahLst/>
            <a:cxnLst/>
            <a:rect l="l" t="t" r="r" b="b"/>
            <a:pathLst>
              <a:path w="44259" h="44253" extrusionOk="0">
                <a:moveTo>
                  <a:pt x="44259" y="22129"/>
                </a:moveTo>
                <a:cubicBezTo>
                  <a:pt x="44259" y="34328"/>
                  <a:pt x="34334" y="44253"/>
                  <a:pt x="22129" y="44253"/>
                </a:cubicBezTo>
                <a:cubicBezTo>
                  <a:pt x="9931" y="44253"/>
                  <a:pt x="0" y="34328"/>
                  <a:pt x="0" y="22129"/>
                </a:cubicBezTo>
                <a:cubicBezTo>
                  <a:pt x="0" y="9931"/>
                  <a:pt x="9931" y="0"/>
                  <a:pt x="22129" y="0"/>
                </a:cubicBezTo>
                <a:cubicBezTo>
                  <a:pt x="34334" y="0"/>
                  <a:pt x="44259" y="9931"/>
                  <a:pt x="44259" y="22129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31" name="Google Shape;131;p3"/>
          <p:cNvSpPr/>
          <p:nvPr/>
        </p:nvSpPr>
        <p:spPr>
          <a:xfrm>
            <a:off x="884138" y="905557"/>
            <a:ext cx="33190" cy="33194"/>
          </a:xfrm>
          <a:custGeom>
            <a:avLst/>
            <a:gdLst/>
            <a:ahLst/>
            <a:cxnLst/>
            <a:rect l="l" t="t" r="r" b="b"/>
            <a:pathLst>
              <a:path w="44253" h="44259" extrusionOk="0">
                <a:moveTo>
                  <a:pt x="44253" y="22129"/>
                </a:moveTo>
                <a:cubicBezTo>
                  <a:pt x="44253" y="34334"/>
                  <a:pt x="34334" y="44259"/>
                  <a:pt x="22129" y="44259"/>
                </a:cubicBezTo>
                <a:cubicBezTo>
                  <a:pt x="9931" y="44259"/>
                  <a:pt x="0" y="34334"/>
                  <a:pt x="0" y="22129"/>
                </a:cubicBezTo>
                <a:cubicBezTo>
                  <a:pt x="0" y="9931"/>
                  <a:pt x="9931" y="0"/>
                  <a:pt x="22129" y="0"/>
                </a:cubicBezTo>
                <a:cubicBezTo>
                  <a:pt x="34334" y="0"/>
                  <a:pt x="44253" y="9931"/>
                  <a:pt x="44253" y="22129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32" name="Google Shape;132;p3"/>
          <p:cNvSpPr/>
          <p:nvPr/>
        </p:nvSpPr>
        <p:spPr>
          <a:xfrm>
            <a:off x="884138" y="792149"/>
            <a:ext cx="33190" cy="33190"/>
          </a:xfrm>
          <a:custGeom>
            <a:avLst/>
            <a:gdLst/>
            <a:ahLst/>
            <a:cxnLst/>
            <a:rect l="l" t="t" r="r" b="b"/>
            <a:pathLst>
              <a:path w="44253" h="44253" extrusionOk="0">
                <a:moveTo>
                  <a:pt x="44253" y="22129"/>
                </a:moveTo>
                <a:cubicBezTo>
                  <a:pt x="44253" y="34328"/>
                  <a:pt x="34334" y="44253"/>
                  <a:pt x="22129" y="44253"/>
                </a:cubicBezTo>
                <a:cubicBezTo>
                  <a:pt x="9931" y="44253"/>
                  <a:pt x="0" y="34328"/>
                  <a:pt x="0" y="22129"/>
                </a:cubicBezTo>
                <a:cubicBezTo>
                  <a:pt x="0" y="9931"/>
                  <a:pt x="9931" y="0"/>
                  <a:pt x="22129" y="0"/>
                </a:cubicBezTo>
                <a:cubicBezTo>
                  <a:pt x="34334" y="0"/>
                  <a:pt x="44253" y="9931"/>
                  <a:pt x="44253" y="22129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33" name="Google Shape;133;p3"/>
          <p:cNvSpPr/>
          <p:nvPr/>
        </p:nvSpPr>
        <p:spPr>
          <a:xfrm>
            <a:off x="884138" y="678737"/>
            <a:ext cx="33190" cy="33190"/>
          </a:xfrm>
          <a:custGeom>
            <a:avLst/>
            <a:gdLst/>
            <a:ahLst/>
            <a:cxnLst/>
            <a:rect l="l" t="t" r="r" b="b"/>
            <a:pathLst>
              <a:path w="44253" h="44253" extrusionOk="0">
                <a:moveTo>
                  <a:pt x="44253" y="22129"/>
                </a:moveTo>
                <a:cubicBezTo>
                  <a:pt x="44253" y="34328"/>
                  <a:pt x="34334" y="44253"/>
                  <a:pt x="22129" y="44253"/>
                </a:cubicBezTo>
                <a:cubicBezTo>
                  <a:pt x="9931" y="44253"/>
                  <a:pt x="0" y="34328"/>
                  <a:pt x="0" y="22129"/>
                </a:cubicBezTo>
                <a:cubicBezTo>
                  <a:pt x="0" y="9931"/>
                  <a:pt x="9931" y="0"/>
                  <a:pt x="22129" y="0"/>
                </a:cubicBezTo>
                <a:cubicBezTo>
                  <a:pt x="34334" y="0"/>
                  <a:pt x="44253" y="9931"/>
                  <a:pt x="44253" y="22129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34" name="Google Shape;134;p3"/>
          <p:cNvSpPr/>
          <p:nvPr/>
        </p:nvSpPr>
        <p:spPr>
          <a:xfrm>
            <a:off x="884138" y="565325"/>
            <a:ext cx="33190" cy="33190"/>
          </a:xfrm>
          <a:custGeom>
            <a:avLst/>
            <a:gdLst/>
            <a:ahLst/>
            <a:cxnLst/>
            <a:rect l="l" t="t" r="r" b="b"/>
            <a:pathLst>
              <a:path w="44253" h="44253" extrusionOk="0">
                <a:moveTo>
                  <a:pt x="44253" y="22129"/>
                </a:moveTo>
                <a:cubicBezTo>
                  <a:pt x="44253" y="34328"/>
                  <a:pt x="34334" y="44253"/>
                  <a:pt x="22129" y="44253"/>
                </a:cubicBezTo>
                <a:cubicBezTo>
                  <a:pt x="9931" y="44253"/>
                  <a:pt x="0" y="34328"/>
                  <a:pt x="0" y="22129"/>
                </a:cubicBezTo>
                <a:cubicBezTo>
                  <a:pt x="0" y="9931"/>
                  <a:pt x="9931" y="0"/>
                  <a:pt x="22129" y="0"/>
                </a:cubicBezTo>
                <a:cubicBezTo>
                  <a:pt x="34334" y="0"/>
                  <a:pt x="44253" y="9931"/>
                  <a:pt x="44253" y="22129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35" name="Google Shape;135;p3"/>
          <p:cNvSpPr/>
          <p:nvPr/>
        </p:nvSpPr>
        <p:spPr>
          <a:xfrm>
            <a:off x="6465946" y="4711204"/>
            <a:ext cx="46576" cy="46572"/>
          </a:xfrm>
          <a:custGeom>
            <a:avLst/>
            <a:gdLst/>
            <a:ahLst/>
            <a:cxnLst/>
            <a:rect l="l" t="t" r="r" b="b"/>
            <a:pathLst>
              <a:path w="62102" h="62096" extrusionOk="0">
                <a:moveTo>
                  <a:pt x="31045" y="62096"/>
                </a:moveTo>
                <a:cubicBezTo>
                  <a:pt x="13925" y="62096"/>
                  <a:pt x="0" y="48177"/>
                  <a:pt x="0" y="31051"/>
                </a:cubicBezTo>
                <a:cubicBezTo>
                  <a:pt x="0" y="13931"/>
                  <a:pt x="13925" y="0"/>
                  <a:pt x="31045" y="0"/>
                </a:cubicBezTo>
                <a:cubicBezTo>
                  <a:pt x="48164" y="0"/>
                  <a:pt x="62102" y="13931"/>
                  <a:pt x="62102" y="31051"/>
                </a:cubicBezTo>
                <a:cubicBezTo>
                  <a:pt x="62102" y="48177"/>
                  <a:pt x="48164" y="62096"/>
                  <a:pt x="31045" y="62096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36" name="Google Shape;136;p3"/>
          <p:cNvSpPr/>
          <p:nvPr/>
        </p:nvSpPr>
        <p:spPr>
          <a:xfrm>
            <a:off x="6465946" y="4870792"/>
            <a:ext cx="46576" cy="46577"/>
          </a:xfrm>
          <a:custGeom>
            <a:avLst/>
            <a:gdLst/>
            <a:ahLst/>
            <a:cxnLst/>
            <a:rect l="l" t="t" r="r" b="b"/>
            <a:pathLst>
              <a:path w="62102" h="62103" extrusionOk="0">
                <a:moveTo>
                  <a:pt x="31045" y="62103"/>
                </a:moveTo>
                <a:cubicBezTo>
                  <a:pt x="13925" y="62103"/>
                  <a:pt x="0" y="48171"/>
                  <a:pt x="0" y="31051"/>
                </a:cubicBezTo>
                <a:cubicBezTo>
                  <a:pt x="0" y="13931"/>
                  <a:pt x="13925" y="0"/>
                  <a:pt x="31045" y="0"/>
                </a:cubicBezTo>
                <a:cubicBezTo>
                  <a:pt x="48164" y="0"/>
                  <a:pt x="62102" y="13931"/>
                  <a:pt x="62102" y="31051"/>
                </a:cubicBezTo>
                <a:cubicBezTo>
                  <a:pt x="62102" y="48171"/>
                  <a:pt x="48164" y="62103"/>
                  <a:pt x="31045" y="62103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37" name="Google Shape;137;p3"/>
          <p:cNvSpPr/>
          <p:nvPr/>
        </p:nvSpPr>
        <p:spPr>
          <a:xfrm>
            <a:off x="6465946" y="5029978"/>
            <a:ext cx="46576" cy="46577"/>
          </a:xfrm>
          <a:custGeom>
            <a:avLst/>
            <a:gdLst/>
            <a:ahLst/>
            <a:cxnLst/>
            <a:rect l="l" t="t" r="r" b="b"/>
            <a:pathLst>
              <a:path w="62102" h="62103" extrusionOk="0">
                <a:moveTo>
                  <a:pt x="31045" y="62103"/>
                </a:moveTo>
                <a:cubicBezTo>
                  <a:pt x="13925" y="62103"/>
                  <a:pt x="0" y="48171"/>
                  <a:pt x="0" y="31051"/>
                </a:cubicBezTo>
                <a:cubicBezTo>
                  <a:pt x="0" y="13931"/>
                  <a:pt x="13925" y="0"/>
                  <a:pt x="31045" y="0"/>
                </a:cubicBezTo>
                <a:cubicBezTo>
                  <a:pt x="48164" y="0"/>
                  <a:pt x="62102" y="13931"/>
                  <a:pt x="62102" y="31051"/>
                </a:cubicBezTo>
                <a:cubicBezTo>
                  <a:pt x="62102" y="48171"/>
                  <a:pt x="48164" y="62103"/>
                  <a:pt x="31045" y="62103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38" name="Google Shape;138;p3"/>
          <p:cNvSpPr/>
          <p:nvPr/>
        </p:nvSpPr>
        <p:spPr>
          <a:xfrm>
            <a:off x="5829298" y="4711204"/>
            <a:ext cx="46577" cy="46572"/>
          </a:xfrm>
          <a:custGeom>
            <a:avLst/>
            <a:gdLst/>
            <a:ahLst/>
            <a:cxnLst/>
            <a:rect l="l" t="t" r="r" b="b"/>
            <a:pathLst>
              <a:path w="62103" h="62096" extrusionOk="0">
                <a:moveTo>
                  <a:pt x="31051" y="62096"/>
                </a:moveTo>
                <a:cubicBezTo>
                  <a:pt x="13931" y="62096"/>
                  <a:pt x="0" y="48177"/>
                  <a:pt x="0" y="31051"/>
                </a:cubicBezTo>
                <a:cubicBezTo>
                  <a:pt x="0" y="13931"/>
                  <a:pt x="13931" y="0"/>
                  <a:pt x="31051" y="0"/>
                </a:cubicBezTo>
                <a:cubicBezTo>
                  <a:pt x="48171" y="0"/>
                  <a:pt x="62103" y="13931"/>
                  <a:pt x="62103" y="31051"/>
                </a:cubicBezTo>
                <a:cubicBezTo>
                  <a:pt x="62103" y="48177"/>
                  <a:pt x="48171" y="62096"/>
                  <a:pt x="31051" y="62096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39" name="Google Shape;139;p3"/>
          <p:cNvSpPr/>
          <p:nvPr/>
        </p:nvSpPr>
        <p:spPr>
          <a:xfrm>
            <a:off x="5988437" y="4711204"/>
            <a:ext cx="46572" cy="46572"/>
          </a:xfrm>
          <a:custGeom>
            <a:avLst/>
            <a:gdLst/>
            <a:ahLst/>
            <a:cxnLst/>
            <a:rect l="l" t="t" r="r" b="b"/>
            <a:pathLst>
              <a:path w="62096" h="62096" extrusionOk="0">
                <a:moveTo>
                  <a:pt x="31045" y="62096"/>
                </a:moveTo>
                <a:cubicBezTo>
                  <a:pt x="13925" y="62096"/>
                  <a:pt x="0" y="48177"/>
                  <a:pt x="0" y="31051"/>
                </a:cubicBezTo>
                <a:cubicBezTo>
                  <a:pt x="0" y="13931"/>
                  <a:pt x="13925" y="0"/>
                  <a:pt x="31045" y="0"/>
                </a:cubicBezTo>
                <a:cubicBezTo>
                  <a:pt x="48164" y="0"/>
                  <a:pt x="62096" y="13931"/>
                  <a:pt x="62096" y="31051"/>
                </a:cubicBezTo>
                <a:cubicBezTo>
                  <a:pt x="62096" y="48177"/>
                  <a:pt x="48164" y="62096"/>
                  <a:pt x="31045" y="62096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40" name="Google Shape;140;p3"/>
          <p:cNvSpPr/>
          <p:nvPr/>
        </p:nvSpPr>
        <p:spPr>
          <a:xfrm>
            <a:off x="6147571" y="4711204"/>
            <a:ext cx="46572" cy="46572"/>
          </a:xfrm>
          <a:custGeom>
            <a:avLst/>
            <a:gdLst/>
            <a:ahLst/>
            <a:cxnLst/>
            <a:rect l="l" t="t" r="r" b="b"/>
            <a:pathLst>
              <a:path w="62096" h="62096" extrusionOk="0">
                <a:moveTo>
                  <a:pt x="31045" y="62096"/>
                </a:moveTo>
                <a:cubicBezTo>
                  <a:pt x="13925" y="62096"/>
                  <a:pt x="0" y="48177"/>
                  <a:pt x="0" y="31051"/>
                </a:cubicBezTo>
                <a:cubicBezTo>
                  <a:pt x="0" y="13931"/>
                  <a:pt x="13925" y="0"/>
                  <a:pt x="31045" y="0"/>
                </a:cubicBezTo>
                <a:cubicBezTo>
                  <a:pt x="48164" y="0"/>
                  <a:pt x="62096" y="13931"/>
                  <a:pt x="62096" y="31051"/>
                </a:cubicBezTo>
                <a:cubicBezTo>
                  <a:pt x="62096" y="48177"/>
                  <a:pt x="48164" y="62096"/>
                  <a:pt x="31045" y="62096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41" name="Google Shape;141;p3"/>
          <p:cNvSpPr/>
          <p:nvPr/>
        </p:nvSpPr>
        <p:spPr>
          <a:xfrm>
            <a:off x="6306704" y="4711204"/>
            <a:ext cx="46577" cy="46572"/>
          </a:xfrm>
          <a:custGeom>
            <a:avLst/>
            <a:gdLst/>
            <a:ahLst/>
            <a:cxnLst/>
            <a:rect l="l" t="t" r="r" b="b"/>
            <a:pathLst>
              <a:path w="62103" h="62096" extrusionOk="0">
                <a:moveTo>
                  <a:pt x="31051" y="62096"/>
                </a:moveTo>
                <a:cubicBezTo>
                  <a:pt x="13931" y="62096"/>
                  <a:pt x="0" y="48177"/>
                  <a:pt x="0" y="31051"/>
                </a:cubicBezTo>
                <a:cubicBezTo>
                  <a:pt x="0" y="13931"/>
                  <a:pt x="13931" y="0"/>
                  <a:pt x="31051" y="0"/>
                </a:cubicBezTo>
                <a:cubicBezTo>
                  <a:pt x="48171" y="0"/>
                  <a:pt x="62103" y="13931"/>
                  <a:pt x="62103" y="31051"/>
                </a:cubicBezTo>
                <a:cubicBezTo>
                  <a:pt x="62103" y="48177"/>
                  <a:pt x="48171" y="62096"/>
                  <a:pt x="31051" y="62096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42" name="Google Shape;142;p3"/>
          <p:cNvSpPr/>
          <p:nvPr/>
        </p:nvSpPr>
        <p:spPr>
          <a:xfrm>
            <a:off x="5829298" y="4870792"/>
            <a:ext cx="46577" cy="46577"/>
          </a:xfrm>
          <a:custGeom>
            <a:avLst/>
            <a:gdLst/>
            <a:ahLst/>
            <a:cxnLst/>
            <a:rect l="l" t="t" r="r" b="b"/>
            <a:pathLst>
              <a:path w="62103" h="62103" extrusionOk="0">
                <a:moveTo>
                  <a:pt x="31051" y="62103"/>
                </a:moveTo>
                <a:cubicBezTo>
                  <a:pt x="13931" y="62103"/>
                  <a:pt x="0" y="48171"/>
                  <a:pt x="0" y="31051"/>
                </a:cubicBezTo>
                <a:cubicBezTo>
                  <a:pt x="0" y="13931"/>
                  <a:pt x="13931" y="0"/>
                  <a:pt x="31051" y="0"/>
                </a:cubicBezTo>
                <a:cubicBezTo>
                  <a:pt x="48171" y="0"/>
                  <a:pt x="62103" y="13931"/>
                  <a:pt x="62103" y="31051"/>
                </a:cubicBezTo>
                <a:cubicBezTo>
                  <a:pt x="62103" y="48171"/>
                  <a:pt x="48171" y="62103"/>
                  <a:pt x="31051" y="62103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43" name="Google Shape;143;p3"/>
          <p:cNvSpPr/>
          <p:nvPr/>
        </p:nvSpPr>
        <p:spPr>
          <a:xfrm>
            <a:off x="5988437" y="4870792"/>
            <a:ext cx="46572" cy="46577"/>
          </a:xfrm>
          <a:custGeom>
            <a:avLst/>
            <a:gdLst/>
            <a:ahLst/>
            <a:cxnLst/>
            <a:rect l="l" t="t" r="r" b="b"/>
            <a:pathLst>
              <a:path w="62096" h="62103" extrusionOk="0">
                <a:moveTo>
                  <a:pt x="31045" y="62103"/>
                </a:moveTo>
                <a:cubicBezTo>
                  <a:pt x="13925" y="62103"/>
                  <a:pt x="0" y="48171"/>
                  <a:pt x="0" y="31051"/>
                </a:cubicBezTo>
                <a:cubicBezTo>
                  <a:pt x="0" y="13931"/>
                  <a:pt x="13925" y="0"/>
                  <a:pt x="31045" y="0"/>
                </a:cubicBezTo>
                <a:cubicBezTo>
                  <a:pt x="48164" y="0"/>
                  <a:pt x="62096" y="13931"/>
                  <a:pt x="62096" y="31051"/>
                </a:cubicBezTo>
                <a:cubicBezTo>
                  <a:pt x="62096" y="48171"/>
                  <a:pt x="48164" y="62103"/>
                  <a:pt x="31045" y="62103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44" name="Google Shape;144;p3"/>
          <p:cNvSpPr/>
          <p:nvPr/>
        </p:nvSpPr>
        <p:spPr>
          <a:xfrm>
            <a:off x="6147571" y="4870792"/>
            <a:ext cx="46572" cy="46577"/>
          </a:xfrm>
          <a:custGeom>
            <a:avLst/>
            <a:gdLst/>
            <a:ahLst/>
            <a:cxnLst/>
            <a:rect l="l" t="t" r="r" b="b"/>
            <a:pathLst>
              <a:path w="62096" h="62103" extrusionOk="0">
                <a:moveTo>
                  <a:pt x="31045" y="62103"/>
                </a:moveTo>
                <a:cubicBezTo>
                  <a:pt x="13925" y="62103"/>
                  <a:pt x="0" y="48171"/>
                  <a:pt x="0" y="31051"/>
                </a:cubicBezTo>
                <a:cubicBezTo>
                  <a:pt x="0" y="13931"/>
                  <a:pt x="13925" y="0"/>
                  <a:pt x="31045" y="0"/>
                </a:cubicBezTo>
                <a:cubicBezTo>
                  <a:pt x="48164" y="0"/>
                  <a:pt x="62096" y="13931"/>
                  <a:pt x="62096" y="31051"/>
                </a:cubicBezTo>
                <a:cubicBezTo>
                  <a:pt x="62096" y="48171"/>
                  <a:pt x="48164" y="62103"/>
                  <a:pt x="31045" y="62103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45" name="Google Shape;145;p3"/>
          <p:cNvSpPr/>
          <p:nvPr/>
        </p:nvSpPr>
        <p:spPr>
          <a:xfrm>
            <a:off x="6306704" y="4870792"/>
            <a:ext cx="46577" cy="46577"/>
          </a:xfrm>
          <a:custGeom>
            <a:avLst/>
            <a:gdLst/>
            <a:ahLst/>
            <a:cxnLst/>
            <a:rect l="l" t="t" r="r" b="b"/>
            <a:pathLst>
              <a:path w="62103" h="62103" extrusionOk="0">
                <a:moveTo>
                  <a:pt x="31051" y="62103"/>
                </a:moveTo>
                <a:cubicBezTo>
                  <a:pt x="13931" y="62103"/>
                  <a:pt x="0" y="48171"/>
                  <a:pt x="0" y="31051"/>
                </a:cubicBezTo>
                <a:cubicBezTo>
                  <a:pt x="0" y="13931"/>
                  <a:pt x="13931" y="0"/>
                  <a:pt x="31051" y="0"/>
                </a:cubicBezTo>
                <a:cubicBezTo>
                  <a:pt x="48171" y="0"/>
                  <a:pt x="62103" y="13931"/>
                  <a:pt x="62103" y="31051"/>
                </a:cubicBezTo>
                <a:cubicBezTo>
                  <a:pt x="62103" y="48171"/>
                  <a:pt x="48171" y="62103"/>
                  <a:pt x="31051" y="62103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46" name="Google Shape;146;p3"/>
          <p:cNvSpPr/>
          <p:nvPr/>
        </p:nvSpPr>
        <p:spPr>
          <a:xfrm>
            <a:off x="5829298" y="5029978"/>
            <a:ext cx="46577" cy="46577"/>
          </a:xfrm>
          <a:custGeom>
            <a:avLst/>
            <a:gdLst/>
            <a:ahLst/>
            <a:cxnLst/>
            <a:rect l="l" t="t" r="r" b="b"/>
            <a:pathLst>
              <a:path w="62103" h="62103" extrusionOk="0">
                <a:moveTo>
                  <a:pt x="31051" y="62103"/>
                </a:moveTo>
                <a:cubicBezTo>
                  <a:pt x="13931" y="62103"/>
                  <a:pt x="0" y="48171"/>
                  <a:pt x="0" y="31051"/>
                </a:cubicBezTo>
                <a:cubicBezTo>
                  <a:pt x="0" y="13931"/>
                  <a:pt x="13931" y="0"/>
                  <a:pt x="31051" y="0"/>
                </a:cubicBezTo>
                <a:cubicBezTo>
                  <a:pt x="48171" y="0"/>
                  <a:pt x="62103" y="13931"/>
                  <a:pt x="62103" y="31051"/>
                </a:cubicBezTo>
                <a:cubicBezTo>
                  <a:pt x="62103" y="48171"/>
                  <a:pt x="48171" y="62103"/>
                  <a:pt x="31051" y="62103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47" name="Google Shape;147;p3"/>
          <p:cNvSpPr/>
          <p:nvPr/>
        </p:nvSpPr>
        <p:spPr>
          <a:xfrm>
            <a:off x="5988437" y="5029978"/>
            <a:ext cx="46572" cy="46577"/>
          </a:xfrm>
          <a:custGeom>
            <a:avLst/>
            <a:gdLst/>
            <a:ahLst/>
            <a:cxnLst/>
            <a:rect l="l" t="t" r="r" b="b"/>
            <a:pathLst>
              <a:path w="62096" h="62103" extrusionOk="0">
                <a:moveTo>
                  <a:pt x="31045" y="62103"/>
                </a:moveTo>
                <a:cubicBezTo>
                  <a:pt x="13925" y="62103"/>
                  <a:pt x="0" y="48171"/>
                  <a:pt x="0" y="31051"/>
                </a:cubicBezTo>
                <a:cubicBezTo>
                  <a:pt x="0" y="13931"/>
                  <a:pt x="13925" y="0"/>
                  <a:pt x="31045" y="0"/>
                </a:cubicBezTo>
                <a:cubicBezTo>
                  <a:pt x="48164" y="0"/>
                  <a:pt x="62096" y="13931"/>
                  <a:pt x="62096" y="31051"/>
                </a:cubicBezTo>
                <a:cubicBezTo>
                  <a:pt x="62096" y="48171"/>
                  <a:pt x="48164" y="62103"/>
                  <a:pt x="31045" y="62103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48" name="Google Shape;148;p3"/>
          <p:cNvSpPr/>
          <p:nvPr/>
        </p:nvSpPr>
        <p:spPr>
          <a:xfrm>
            <a:off x="6147571" y="5029978"/>
            <a:ext cx="46572" cy="46577"/>
          </a:xfrm>
          <a:custGeom>
            <a:avLst/>
            <a:gdLst/>
            <a:ahLst/>
            <a:cxnLst/>
            <a:rect l="l" t="t" r="r" b="b"/>
            <a:pathLst>
              <a:path w="62096" h="62103" extrusionOk="0">
                <a:moveTo>
                  <a:pt x="31045" y="62103"/>
                </a:moveTo>
                <a:cubicBezTo>
                  <a:pt x="13925" y="62103"/>
                  <a:pt x="0" y="48171"/>
                  <a:pt x="0" y="31051"/>
                </a:cubicBezTo>
                <a:cubicBezTo>
                  <a:pt x="0" y="13931"/>
                  <a:pt x="13925" y="0"/>
                  <a:pt x="31045" y="0"/>
                </a:cubicBezTo>
                <a:cubicBezTo>
                  <a:pt x="48164" y="0"/>
                  <a:pt x="62096" y="13931"/>
                  <a:pt x="62096" y="31051"/>
                </a:cubicBezTo>
                <a:cubicBezTo>
                  <a:pt x="62096" y="48171"/>
                  <a:pt x="48164" y="62103"/>
                  <a:pt x="31045" y="62103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49" name="Google Shape;149;p3"/>
          <p:cNvSpPr/>
          <p:nvPr/>
        </p:nvSpPr>
        <p:spPr>
          <a:xfrm>
            <a:off x="6306704" y="5029978"/>
            <a:ext cx="46577" cy="46577"/>
          </a:xfrm>
          <a:custGeom>
            <a:avLst/>
            <a:gdLst/>
            <a:ahLst/>
            <a:cxnLst/>
            <a:rect l="l" t="t" r="r" b="b"/>
            <a:pathLst>
              <a:path w="62103" h="62103" extrusionOk="0">
                <a:moveTo>
                  <a:pt x="31051" y="62103"/>
                </a:moveTo>
                <a:cubicBezTo>
                  <a:pt x="13931" y="62103"/>
                  <a:pt x="0" y="48171"/>
                  <a:pt x="0" y="31051"/>
                </a:cubicBezTo>
                <a:cubicBezTo>
                  <a:pt x="0" y="13931"/>
                  <a:pt x="13931" y="0"/>
                  <a:pt x="31051" y="0"/>
                </a:cubicBezTo>
                <a:cubicBezTo>
                  <a:pt x="48171" y="0"/>
                  <a:pt x="62103" y="13931"/>
                  <a:pt x="62103" y="31051"/>
                </a:cubicBezTo>
                <a:cubicBezTo>
                  <a:pt x="62103" y="48171"/>
                  <a:pt x="48171" y="62103"/>
                  <a:pt x="31051" y="62103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grpSp>
        <p:nvGrpSpPr>
          <p:cNvPr id="150" name="Google Shape;150;p3"/>
          <p:cNvGrpSpPr/>
          <p:nvPr/>
        </p:nvGrpSpPr>
        <p:grpSpPr>
          <a:xfrm>
            <a:off x="2523677" y="4011572"/>
            <a:ext cx="1520700" cy="366403"/>
            <a:chOff x="2523677" y="4011572"/>
            <a:chExt cx="1520700" cy="366403"/>
          </a:xfrm>
        </p:grpSpPr>
        <p:sp>
          <p:nvSpPr>
            <p:cNvPr id="151" name="Google Shape;151;p3"/>
            <p:cNvSpPr/>
            <p:nvPr/>
          </p:nvSpPr>
          <p:spPr>
            <a:xfrm>
              <a:off x="2523677" y="4011572"/>
              <a:ext cx="1520700" cy="117300"/>
            </a:xfrm>
            <a:prstGeom prst="rect">
              <a:avLst/>
            </a:prstGeom>
            <a:solidFill>
              <a:srgbClr val="EA984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3108226" y="4260675"/>
              <a:ext cx="936000" cy="117300"/>
            </a:xfrm>
            <a:prstGeom prst="rect">
              <a:avLst/>
            </a:pr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sp>
        <p:nvSpPr>
          <p:cNvPr id="153" name="Google Shape;153;p3"/>
          <p:cNvSpPr/>
          <p:nvPr/>
        </p:nvSpPr>
        <p:spPr>
          <a:xfrm>
            <a:off x="2343024" y="2617885"/>
            <a:ext cx="175231" cy="175226"/>
          </a:xfrm>
          <a:custGeom>
            <a:avLst/>
            <a:gdLst/>
            <a:ahLst/>
            <a:cxnLst/>
            <a:rect l="l" t="t" r="r" b="b"/>
            <a:pathLst>
              <a:path w="233641" h="233635" extrusionOk="0">
                <a:moveTo>
                  <a:pt x="233641" y="79927"/>
                </a:moveTo>
                <a:lnTo>
                  <a:pt x="153714" y="79927"/>
                </a:lnTo>
                <a:lnTo>
                  <a:pt x="153714" y="0"/>
                </a:lnTo>
                <a:lnTo>
                  <a:pt x="79927" y="0"/>
                </a:lnTo>
                <a:lnTo>
                  <a:pt x="79927" y="79927"/>
                </a:lnTo>
                <a:lnTo>
                  <a:pt x="0" y="79927"/>
                </a:lnTo>
                <a:lnTo>
                  <a:pt x="0" y="153708"/>
                </a:lnTo>
                <a:lnTo>
                  <a:pt x="79927" y="153708"/>
                </a:lnTo>
                <a:lnTo>
                  <a:pt x="79927" y="233635"/>
                </a:lnTo>
                <a:lnTo>
                  <a:pt x="153714" y="233635"/>
                </a:lnTo>
                <a:lnTo>
                  <a:pt x="153714" y="153708"/>
                </a:lnTo>
                <a:lnTo>
                  <a:pt x="233641" y="153708"/>
                </a:ln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54" name="Google Shape;154;p3"/>
          <p:cNvSpPr/>
          <p:nvPr/>
        </p:nvSpPr>
        <p:spPr>
          <a:xfrm>
            <a:off x="6401620" y="544208"/>
            <a:ext cx="175226" cy="175231"/>
          </a:xfrm>
          <a:custGeom>
            <a:avLst/>
            <a:gdLst/>
            <a:ahLst/>
            <a:cxnLst/>
            <a:rect l="l" t="t" r="r" b="b"/>
            <a:pathLst>
              <a:path w="233635" h="233641" extrusionOk="0">
                <a:moveTo>
                  <a:pt x="233635" y="79927"/>
                </a:moveTo>
                <a:lnTo>
                  <a:pt x="153708" y="79927"/>
                </a:lnTo>
                <a:lnTo>
                  <a:pt x="153708" y="0"/>
                </a:lnTo>
                <a:lnTo>
                  <a:pt x="79921" y="0"/>
                </a:lnTo>
                <a:lnTo>
                  <a:pt x="79921" y="79927"/>
                </a:lnTo>
                <a:lnTo>
                  <a:pt x="0" y="79927"/>
                </a:lnTo>
                <a:lnTo>
                  <a:pt x="0" y="153708"/>
                </a:lnTo>
                <a:lnTo>
                  <a:pt x="79921" y="153708"/>
                </a:lnTo>
                <a:lnTo>
                  <a:pt x="79921" y="233641"/>
                </a:lnTo>
                <a:lnTo>
                  <a:pt x="153708" y="233641"/>
                </a:lnTo>
                <a:lnTo>
                  <a:pt x="153708" y="153708"/>
                </a:lnTo>
                <a:lnTo>
                  <a:pt x="233635" y="153708"/>
                </a:ln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55" name="Google Shape;155;p3"/>
          <p:cNvSpPr/>
          <p:nvPr/>
        </p:nvSpPr>
        <p:spPr>
          <a:xfrm>
            <a:off x="7956549" y="4147469"/>
            <a:ext cx="746274" cy="746269"/>
          </a:xfrm>
          <a:custGeom>
            <a:avLst/>
            <a:gdLst/>
            <a:ahLst/>
            <a:cxnLst/>
            <a:rect l="l" t="t" r="r" b="b"/>
            <a:pathLst>
              <a:path w="995032" h="995025" extrusionOk="0">
                <a:moveTo>
                  <a:pt x="497516" y="0"/>
                </a:moveTo>
                <a:cubicBezTo>
                  <a:pt x="222745" y="0"/>
                  <a:pt x="0" y="222738"/>
                  <a:pt x="0" y="497509"/>
                </a:cubicBezTo>
                <a:cubicBezTo>
                  <a:pt x="0" y="772280"/>
                  <a:pt x="222745" y="995025"/>
                  <a:pt x="497516" y="995025"/>
                </a:cubicBezTo>
                <a:cubicBezTo>
                  <a:pt x="772286" y="995025"/>
                  <a:pt x="995032" y="772280"/>
                  <a:pt x="995032" y="497509"/>
                </a:cubicBezTo>
                <a:cubicBezTo>
                  <a:pt x="995032" y="222738"/>
                  <a:pt x="772286" y="0"/>
                  <a:pt x="497516" y="0"/>
                </a:cubicBezTo>
                <a:close/>
                <a:moveTo>
                  <a:pt x="497516" y="898423"/>
                </a:moveTo>
                <a:cubicBezTo>
                  <a:pt x="276098" y="898423"/>
                  <a:pt x="96602" y="718927"/>
                  <a:pt x="96602" y="497509"/>
                </a:cubicBezTo>
                <a:cubicBezTo>
                  <a:pt x="96602" y="276098"/>
                  <a:pt x="276098" y="96602"/>
                  <a:pt x="497516" y="96602"/>
                </a:cubicBezTo>
                <a:cubicBezTo>
                  <a:pt x="718934" y="96602"/>
                  <a:pt x="898429" y="276098"/>
                  <a:pt x="898429" y="497509"/>
                </a:cubicBezTo>
                <a:cubicBezTo>
                  <a:pt x="898429" y="718927"/>
                  <a:pt x="718934" y="898423"/>
                  <a:pt x="497516" y="898423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56" name="Google Shape;156;p3"/>
          <p:cNvSpPr/>
          <p:nvPr/>
        </p:nvSpPr>
        <p:spPr>
          <a:xfrm>
            <a:off x="8159422" y="4350336"/>
            <a:ext cx="340528" cy="340533"/>
          </a:xfrm>
          <a:custGeom>
            <a:avLst/>
            <a:gdLst/>
            <a:ahLst/>
            <a:cxnLst/>
            <a:rect l="l" t="t" r="r" b="b"/>
            <a:pathLst>
              <a:path w="454037" h="454044" extrusionOk="0">
                <a:moveTo>
                  <a:pt x="227018" y="0"/>
                </a:moveTo>
                <a:cubicBezTo>
                  <a:pt x="101638" y="0"/>
                  <a:pt x="0" y="101644"/>
                  <a:pt x="0" y="227018"/>
                </a:cubicBezTo>
                <a:cubicBezTo>
                  <a:pt x="0" y="352405"/>
                  <a:pt x="101638" y="454044"/>
                  <a:pt x="227018" y="454044"/>
                </a:cubicBezTo>
                <a:cubicBezTo>
                  <a:pt x="352399" y="454044"/>
                  <a:pt x="454037" y="352405"/>
                  <a:pt x="454037" y="227018"/>
                </a:cubicBezTo>
                <a:cubicBezTo>
                  <a:pt x="454037" y="101644"/>
                  <a:pt x="352399" y="0"/>
                  <a:pt x="227018" y="0"/>
                </a:cubicBezTo>
                <a:close/>
              </a:path>
            </a:pathLst>
          </a:custGeom>
          <a:solidFill>
            <a:srgbClr val="EA984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57" name="Google Shape;157;p3"/>
          <p:cNvSpPr txBox="1">
            <a:spLocks noGrp="1"/>
          </p:cNvSpPr>
          <p:nvPr>
            <p:ph type="subTitle" idx="1"/>
          </p:nvPr>
        </p:nvSpPr>
        <p:spPr>
          <a:xfrm>
            <a:off x="5201375" y="2668225"/>
            <a:ext cx="3232200" cy="55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r"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3pPr>
            <a:lvl4pPr lvl="3" algn="r"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4pPr>
            <a:lvl5pPr lvl="4" algn="r"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5pPr>
            <a:lvl6pPr lvl="5" algn="r"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6pPr>
            <a:lvl7pPr lvl="6" algn="r"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7pPr>
            <a:lvl8pPr lvl="7" algn="r"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8pPr>
            <a:lvl9pPr lvl="8" algn="r">
              <a:spcBef>
                <a:spcPts val="1600"/>
              </a:spcBef>
              <a:spcAft>
                <a:spcPts val="160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714600" y="1171475"/>
            <a:ext cx="7714800" cy="3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AutoNum type="arabicPeriod"/>
              <a:defRPr sz="1100"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AutoNum type="alphaLcPeriod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AutoNum type="romanLcPeriod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AutoNum type="arabicPeriod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AutoNum type="alphaLcPeriod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AutoNum type="romanLcPeriod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AutoNum type="arabicPeriod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AutoNum type="alphaLcPeriod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Poppins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60" name="Google Shape;160;p4"/>
          <p:cNvSpPr/>
          <p:nvPr/>
        </p:nvSpPr>
        <p:spPr>
          <a:xfrm>
            <a:off x="-157649" y="252075"/>
            <a:ext cx="1281300" cy="98700"/>
          </a:xfrm>
          <a:prstGeom prst="rect">
            <a:avLst/>
          </a:prstGeom>
          <a:solidFill>
            <a:srgbClr val="EA984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61" name="Google Shape;161;p4"/>
          <p:cNvSpPr/>
          <p:nvPr/>
        </p:nvSpPr>
        <p:spPr>
          <a:xfrm>
            <a:off x="334842" y="461948"/>
            <a:ext cx="788700" cy="98700"/>
          </a:xfrm>
          <a:prstGeom prst="rect">
            <a:avLst/>
          </a:pr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grpSp>
        <p:nvGrpSpPr>
          <p:cNvPr id="162" name="Google Shape;162;p4"/>
          <p:cNvGrpSpPr/>
          <p:nvPr/>
        </p:nvGrpSpPr>
        <p:grpSpPr>
          <a:xfrm>
            <a:off x="8295179" y="0"/>
            <a:ext cx="867499" cy="870543"/>
            <a:chOff x="7945338" y="0"/>
            <a:chExt cx="1217713" cy="1221815"/>
          </a:xfrm>
        </p:grpSpPr>
        <p:sp>
          <p:nvSpPr>
            <p:cNvPr id="163" name="Google Shape;163;p4"/>
            <p:cNvSpPr/>
            <p:nvPr/>
          </p:nvSpPr>
          <p:spPr>
            <a:xfrm>
              <a:off x="7945338" y="0"/>
              <a:ext cx="1217713" cy="1221815"/>
            </a:xfrm>
            <a:custGeom>
              <a:avLst/>
              <a:gdLst/>
              <a:ahLst/>
              <a:cxnLst/>
              <a:rect l="l" t="t" r="r" b="b"/>
              <a:pathLst>
                <a:path w="1623618" h="1629086" extrusionOk="0">
                  <a:moveTo>
                    <a:pt x="139" y="0"/>
                  </a:moveTo>
                  <a:cubicBezTo>
                    <a:pt x="114" y="3644"/>
                    <a:pt x="0" y="7277"/>
                    <a:pt x="0" y="10928"/>
                  </a:cubicBezTo>
                  <a:cubicBezTo>
                    <a:pt x="0" y="903173"/>
                    <a:pt x="725893" y="1629086"/>
                    <a:pt x="1618145" y="1629086"/>
                  </a:cubicBezTo>
                  <a:cubicBezTo>
                    <a:pt x="1619980" y="1629086"/>
                    <a:pt x="1621783" y="1628990"/>
                    <a:pt x="1623618" y="1628984"/>
                  </a:cubicBezTo>
                  <a:lnTo>
                    <a:pt x="1623618" y="1551349"/>
                  </a:lnTo>
                  <a:cubicBezTo>
                    <a:pt x="1621783" y="1551355"/>
                    <a:pt x="1619980" y="1551444"/>
                    <a:pt x="1618145" y="1551444"/>
                  </a:cubicBezTo>
                  <a:cubicBezTo>
                    <a:pt x="768711" y="1551444"/>
                    <a:pt x="77641" y="860380"/>
                    <a:pt x="77641" y="10928"/>
                  </a:cubicBezTo>
                  <a:cubicBezTo>
                    <a:pt x="77641" y="7277"/>
                    <a:pt x="77749" y="3644"/>
                    <a:pt x="77774" y="0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8199105" y="0"/>
              <a:ext cx="963944" cy="968045"/>
            </a:xfrm>
            <a:custGeom>
              <a:avLst/>
              <a:gdLst/>
              <a:ahLst/>
              <a:cxnLst/>
              <a:rect l="l" t="t" r="r" b="b"/>
              <a:pathLst>
                <a:path w="1285259" h="1290726" extrusionOk="0">
                  <a:moveTo>
                    <a:pt x="139" y="0"/>
                  </a:moveTo>
                  <a:cubicBezTo>
                    <a:pt x="107" y="3644"/>
                    <a:pt x="0" y="7277"/>
                    <a:pt x="0" y="10928"/>
                  </a:cubicBezTo>
                  <a:cubicBezTo>
                    <a:pt x="0" y="716616"/>
                    <a:pt x="574109" y="1290726"/>
                    <a:pt x="1279791" y="1290726"/>
                  </a:cubicBezTo>
                  <a:cubicBezTo>
                    <a:pt x="1281620" y="1290726"/>
                    <a:pt x="1283430" y="1290643"/>
                    <a:pt x="1285259" y="1290637"/>
                  </a:cubicBezTo>
                  <a:lnTo>
                    <a:pt x="1285259" y="1213002"/>
                  </a:lnTo>
                  <a:cubicBezTo>
                    <a:pt x="1283430" y="1213008"/>
                    <a:pt x="1281620" y="1213091"/>
                    <a:pt x="1279791" y="1213091"/>
                  </a:cubicBezTo>
                  <a:cubicBezTo>
                    <a:pt x="616921" y="1213091"/>
                    <a:pt x="77641" y="673804"/>
                    <a:pt x="77641" y="10928"/>
                  </a:cubicBezTo>
                  <a:cubicBezTo>
                    <a:pt x="77641" y="7277"/>
                    <a:pt x="77743" y="3644"/>
                    <a:pt x="77774" y="0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8452874" y="0"/>
              <a:ext cx="710174" cy="714275"/>
            </a:xfrm>
            <a:custGeom>
              <a:avLst/>
              <a:gdLst/>
              <a:ahLst/>
              <a:cxnLst/>
              <a:rect l="l" t="t" r="r" b="b"/>
              <a:pathLst>
                <a:path w="946899" h="952366" extrusionOk="0">
                  <a:moveTo>
                    <a:pt x="279" y="0"/>
                  </a:moveTo>
                  <a:cubicBezTo>
                    <a:pt x="234" y="3657"/>
                    <a:pt x="0" y="7264"/>
                    <a:pt x="0" y="10928"/>
                  </a:cubicBezTo>
                  <a:cubicBezTo>
                    <a:pt x="0" y="530040"/>
                    <a:pt x="422325" y="952366"/>
                    <a:pt x="941431" y="952366"/>
                  </a:cubicBezTo>
                  <a:cubicBezTo>
                    <a:pt x="943260" y="952366"/>
                    <a:pt x="945076" y="952296"/>
                    <a:pt x="946899" y="952284"/>
                  </a:cubicBezTo>
                  <a:lnTo>
                    <a:pt x="946899" y="874636"/>
                  </a:lnTo>
                  <a:cubicBezTo>
                    <a:pt x="945076" y="874649"/>
                    <a:pt x="943260" y="874731"/>
                    <a:pt x="941431" y="874731"/>
                  </a:cubicBezTo>
                  <a:cubicBezTo>
                    <a:pt x="465137" y="874731"/>
                    <a:pt x="77641" y="487229"/>
                    <a:pt x="77641" y="10928"/>
                  </a:cubicBezTo>
                  <a:cubicBezTo>
                    <a:pt x="77641" y="7264"/>
                    <a:pt x="77870" y="3651"/>
                    <a:pt x="77914" y="0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8706642" y="0"/>
              <a:ext cx="456409" cy="460505"/>
            </a:xfrm>
            <a:custGeom>
              <a:avLst/>
              <a:gdLst/>
              <a:ahLst/>
              <a:cxnLst/>
              <a:rect l="l" t="t" r="r" b="b"/>
              <a:pathLst>
                <a:path w="608545" h="614006" extrusionOk="0">
                  <a:moveTo>
                    <a:pt x="279" y="0"/>
                  </a:moveTo>
                  <a:cubicBezTo>
                    <a:pt x="215" y="3651"/>
                    <a:pt x="0" y="7264"/>
                    <a:pt x="0" y="10928"/>
                  </a:cubicBezTo>
                  <a:cubicBezTo>
                    <a:pt x="0" y="343471"/>
                    <a:pt x="270541" y="614006"/>
                    <a:pt x="603072" y="614006"/>
                  </a:cubicBezTo>
                  <a:cubicBezTo>
                    <a:pt x="604907" y="614006"/>
                    <a:pt x="606710" y="613886"/>
                    <a:pt x="608545" y="613867"/>
                  </a:cubicBezTo>
                  <a:lnTo>
                    <a:pt x="608545" y="536232"/>
                  </a:lnTo>
                  <a:cubicBezTo>
                    <a:pt x="606710" y="536251"/>
                    <a:pt x="604907" y="536371"/>
                    <a:pt x="603072" y="536371"/>
                  </a:cubicBezTo>
                  <a:cubicBezTo>
                    <a:pt x="313353" y="536371"/>
                    <a:pt x="77641" y="300659"/>
                    <a:pt x="77641" y="10928"/>
                  </a:cubicBezTo>
                  <a:cubicBezTo>
                    <a:pt x="77641" y="7264"/>
                    <a:pt x="77838" y="3644"/>
                    <a:pt x="77914" y="0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8960413" y="0"/>
              <a:ext cx="202634" cy="206740"/>
            </a:xfrm>
            <a:custGeom>
              <a:avLst/>
              <a:gdLst/>
              <a:ahLst/>
              <a:cxnLst/>
              <a:rect l="l" t="t" r="r" b="b"/>
              <a:pathLst>
                <a:path w="270179" h="275653" extrusionOk="0">
                  <a:moveTo>
                    <a:pt x="552" y="0"/>
                  </a:moveTo>
                  <a:cubicBezTo>
                    <a:pt x="406" y="3651"/>
                    <a:pt x="0" y="7239"/>
                    <a:pt x="0" y="10928"/>
                  </a:cubicBezTo>
                  <a:cubicBezTo>
                    <a:pt x="0" y="156895"/>
                    <a:pt x="118751" y="275653"/>
                    <a:pt x="264712" y="275653"/>
                  </a:cubicBezTo>
                  <a:cubicBezTo>
                    <a:pt x="266560" y="275653"/>
                    <a:pt x="268344" y="275412"/>
                    <a:pt x="270179" y="275374"/>
                  </a:cubicBezTo>
                  <a:lnTo>
                    <a:pt x="270179" y="197739"/>
                  </a:lnTo>
                  <a:cubicBezTo>
                    <a:pt x="268350" y="197789"/>
                    <a:pt x="266560" y="198018"/>
                    <a:pt x="264712" y="198018"/>
                  </a:cubicBezTo>
                  <a:cubicBezTo>
                    <a:pt x="161550" y="198018"/>
                    <a:pt x="77635" y="114084"/>
                    <a:pt x="77635" y="10928"/>
                  </a:cubicBezTo>
                  <a:cubicBezTo>
                    <a:pt x="77635" y="7239"/>
                    <a:pt x="77977" y="3638"/>
                    <a:pt x="78187" y="0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sp>
        <p:nvSpPr>
          <p:cNvPr id="168" name="Google Shape;168;p4"/>
          <p:cNvSpPr/>
          <p:nvPr/>
        </p:nvSpPr>
        <p:spPr>
          <a:xfrm rot="10800000">
            <a:off x="7679426" y="4818576"/>
            <a:ext cx="1281000" cy="98700"/>
          </a:xfrm>
          <a:prstGeom prst="rect">
            <a:avLst/>
          </a:prstGeom>
          <a:solidFill>
            <a:srgbClr val="EA984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69" name="Google Shape;169;p4"/>
          <p:cNvSpPr/>
          <p:nvPr/>
        </p:nvSpPr>
        <p:spPr>
          <a:xfrm rot="10800000">
            <a:off x="7679569" y="4608703"/>
            <a:ext cx="788400" cy="98700"/>
          </a:xfrm>
          <a:prstGeom prst="rect">
            <a:avLst/>
          </a:pr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grpSp>
        <p:nvGrpSpPr>
          <p:cNvPr id="170" name="Google Shape;170;p4"/>
          <p:cNvGrpSpPr/>
          <p:nvPr/>
        </p:nvGrpSpPr>
        <p:grpSpPr>
          <a:xfrm rot="10800000">
            <a:off x="-76210" y="4468187"/>
            <a:ext cx="723931" cy="726613"/>
            <a:chOff x="7945338" y="0"/>
            <a:chExt cx="1217713" cy="1221815"/>
          </a:xfrm>
        </p:grpSpPr>
        <p:sp>
          <p:nvSpPr>
            <p:cNvPr id="171" name="Google Shape;171;p4"/>
            <p:cNvSpPr/>
            <p:nvPr/>
          </p:nvSpPr>
          <p:spPr>
            <a:xfrm>
              <a:off x="7945338" y="0"/>
              <a:ext cx="1217713" cy="1221815"/>
            </a:xfrm>
            <a:custGeom>
              <a:avLst/>
              <a:gdLst/>
              <a:ahLst/>
              <a:cxnLst/>
              <a:rect l="l" t="t" r="r" b="b"/>
              <a:pathLst>
                <a:path w="1623618" h="1629086" extrusionOk="0">
                  <a:moveTo>
                    <a:pt x="139" y="0"/>
                  </a:moveTo>
                  <a:cubicBezTo>
                    <a:pt x="114" y="3644"/>
                    <a:pt x="0" y="7277"/>
                    <a:pt x="0" y="10928"/>
                  </a:cubicBezTo>
                  <a:cubicBezTo>
                    <a:pt x="0" y="903173"/>
                    <a:pt x="725893" y="1629086"/>
                    <a:pt x="1618145" y="1629086"/>
                  </a:cubicBezTo>
                  <a:cubicBezTo>
                    <a:pt x="1619980" y="1629086"/>
                    <a:pt x="1621783" y="1628990"/>
                    <a:pt x="1623618" y="1628984"/>
                  </a:cubicBezTo>
                  <a:lnTo>
                    <a:pt x="1623618" y="1551349"/>
                  </a:lnTo>
                  <a:cubicBezTo>
                    <a:pt x="1621783" y="1551355"/>
                    <a:pt x="1619980" y="1551444"/>
                    <a:pt x="1618145" y="1551444"/>
                  </a:cubicBezTo>
                  <a:cubicBezTo>
                    <a:pt x="768711" y="1551444"/>
                    <a:pt x="77641" y="860380"/>
                    <a:pt x="77641" y="10928"/>
                  </a:cubicBezTo>
                  <a:cubicBezTo>
                    <a:pt x="77641" y="7277"/>
                    <a:pt x="77749" y="3644"/>
                    <a:pt x="77774" y="0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8199105" y="0"/>
              <a:ext cx="963944" cy="968045"/>
            </a:xfrm>
            <a:custGeom>
              <a:avLst/>
              <a:gdLst/>
              <a:ahLst/>
              <a:cxnLst/>
              <a:rect l="l" t="t" r="r" b="b"/>
              <a:pathLst>
                <a:path w="1285259" h="1290726" extrusionOk="0">
                  <a:moveTo>
                    <a:pt x="139" y="0"/>
                  </a:moveTo>
                  <a:cubicBezTo>
                    <a:pt x="107" y="3644"/>
                    <a:pt x="0" y="7277"/>
                    <a:pt x="0" y="10928"/>
                  </a:cubicBezTo>
                  <a:cubicBezTo>
                    <a:pt x="0" y="716616"/>
                    <a:pt x="574109" y="1290726"/>
                    <a:pt x="1279791" y="1290726"/>
                  </a:cubicBezTo>
                  <a:cubicBezTo>
                    <a:pt x="1281620" y="1290726"/>
                    <a:pt x="1283430" y="1290643"/>
                    <a:pt x="1285259" y="1290637"/>
                  </a:cubicBezTo>
                  <a:lnTo>
                    <a:pt x="1285259" y="1213002"/>
                  </a:lnTo>
                  <a:cubicBezTo>
                    <a:pt x="1283430" y="1213008"/>
                    <a:pt x="1281620" y="1213091"/>
                    <a:pt x="1279791" y="1213091"/>
                  </a:cubicBezTo>
                  <a:cubicBezTo>
                    <a:pt x="616921" y="1213091"/>
                    <a:pt x="77641" y="673804"/>
                    <a:pt x="77641" y="10928"/>
                  </a:cubicBezTo>
                  <a:cubicBezTo>
                    <a:pt x="77641" y="7277"/>
                    <a:pt x="77743" y="3644"/>
                    <a:pt x="77774" y="0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8452874" y="0"/>
              <a:ext cx="710174" cy="714275"/>
            </a:xfrm>
            <a:custGeom>
              <a:avLst/>
              <a:gdLst/>
              <a:ahLst/>
              <a:cxnLst/>
              <a:rect l="l" t="t" r="r" b="b"/>
              <a:pathLst>
                <a:path w="946899" h="952366" extrusionOk="0">
                  <a:moveTo>
                    <a:pt x="279" y="0"/>
                  </a:moveTo>
                  <a:cubicBezTo>
                    <a:pt x="234" y="3657"/>
                    <a:pt x="0" y="7264"/>
                    <a:pt x="0" y="10928"/>
                  </a:cubicBezTo>
                  <a:cubicBezTo>
                    <a:pt x="0" y="530040"/>
                    <a:pt x="422325" y="952366"/>
                    <a:pt x="941431" y="952366"/>
                  </a:cubicBezTo>
                  <a:cubicBezTo>
                    <a:pt x="943260" y="952366"/>
                    <a:pt x="945076" y="952296"/>
                    <a:pt x="946899" y="952284"/>
                  </a:cubicBezTo>
                  <a:lnTo>
                    <a:pt x="946899" y="874636"/>
                  </a:lnTo>
                  <a:cubicBezTo>
                    <a:pt x="945076" y="874649"/>
                    <a:pt x="943260" y="874731"/>
                    <a:pt x="941431" y="874731"/>
                  </a:cubicBezTo>
                  <a:cubicBezTo>
                    <a:pt x="465137" y="874731"/>
                    <a:pt x="77641" y="487229"/>
                    <a:pt x="77641" y="10928"/>
                  </a:cubicBezTo>
                  <a:cubicBezTo>
                    <a:pt x="77641" y="7264"/>
                    <a:pt x="77870" y="3651"/>
                    <a:pt x="77914" y="0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8706642" y="0"/>
              <a:ext cx="456409" cy="460505"/>
            </a:xfrm>
            <a:custGeom>
              <a:avLst/>
              <a:gdLst/>
              <a:ahLst/>
              <a:cxnLst/>
              <a:rect l="l" t="t" r="r" b="b"/>
              <a:pathLst>
                <a:path w="608545" h="614006" extrusionOk="0">
                  <a:moveTo>
                    <a:pt x="279" y="0"/>
                  </a:moveTo>
                  <a:cubicBezTo>
                    <a:pt x="215" y="3651"/>
                    <a:pt x="0" y="7264"/>
                    <a:pt x="0" y="10928"/>
                  </a:cubicBezTo>
                  <a:cubicBezTo>
                    <a:pt x="0" y="343471"/>
                    <a:pt x="270541" y="614006"/>
                    <a:pt x="603072" y="614006"/>
                  </a:cubicBezTo>
                  <a:cubicBezTo>
                    <a:pt x="604907" y="614006"/>
                    <a:pt x="606710" y="613886"/>
                    <a:pt x="608545" y="613867"/>
                  </a:cubicBezTo>
                  <a:lnTo>
                    <a:pt x="608545" y="536232"/>
                  </a:lnTo>
                  <a:cubicBezTo>
                    <a:pt x="606710" y="536251"/>
                    <a:pt x="604907" y="536371"/>
                    <a:pt x="603072" y="536371"/>
                  </a:cubicBezTo>
                  <a:cubicBezTo>
                    <a:pt x="313353" y="536371"/>
                    <a:pt x="77641" y="300659"/>
                    <a:pt x="77641" y="10928"/>
                  </a:cubicBezTo>
                  <a:cubicBezTo>
                    <a:pt x="77641" y="7264"/>
                    <a:pt x="77838" y="3644"/>
                    <a:pt x="77914" y="0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8960413" y="0"/>
              <a:ext cx="202634" cy="206740"/>
            </a:xfrm>
            <a:custGeom>
              <a:avLst/>
              <a:gdLst/>
              <a:ahLst/>
              <a:cxnLst/>
              <a:rect l="l" t="t" r="r" b="b"/>
              <a:pathLst>
                <a:path w="270179" h="275653" extrusionOk="0">
                  <a:moveTo>
                    <a:pt x="552" y="0"/>
                  </a:moveTo>
                  <a:cubicBezTo>
                    <a:pt x="406" y="3651"/>
                    <a:pt x="0" y="7239"/>
                    <a:pt x="0" y="10928"/>
                  </a:cubicBezTo>
                  <a:cubicBezTo>
                    <a:pt x="0" y="156895"/>
                    <a:pt x="118751" y="275653"/>
                    <a:pt x="264712" y="275653"/>
                  </a:cubicBezTo>
                  <a:cubicBezTo>
                    <a:pt x="266560" y="275653"/>
                    <a:pt x="268344" y="275412"/>
                    <a:pt x="270179" y="275374"/>
                  </a:cubicBezTo>
                  <a:lnTo>
                    <a:pt x="270179" y="197739"/>
                  </a:lnTo>
                  <a:cubicBezTo>
                    <a:pt x="268350" y="197789"/>
                    <a:pt x="266560" y="198018"/>
                    <a:pt x="264712" y="198018"/>
                  </a:cubicBezTo>
                  <a:cubicBezTo>
                    <a:pt x="161550" y="198018"/>
                    <a:pt x="77635" y="114084"/>
                    <a:pt x="77635" y="10928"/>
                  </a:cubicBezTo>
                  <a:cubicBezTo>
                    <a:pt x="77635" y="7239"/>
                    <a:pt x="77977" y="3638"/>
                    <a:pt x="78187" y="0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sp>
        <p:nvSpPr>
          <p:cNvPr id="176" name="Google Shape;176;p4"/>
          <p:cNvSpPr txBox="1">
            <a:spLocks noGrp="1"/>
          </p:cNvSpPr>
          <p:nvPr>
            <p:ph type="title"/>
          </p:nvPr>
        </p:nvSpPr>
        <p:spPr>
          <a:xfrm>
            <a:off x="714475" y="718425"/>
            <a:ext cx="8117700" cy="2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7"/>
          <p:cNvSpPr txBox="1">
            <a:spLocks noGrp="1"/>
          </p:cNvSpPr>
          <p:nvPr>
            <p:ph type="title"/>
          </p:nvPr>
        </p:nvSpPr>
        <p:spPr>
          <a:xfrm>
            <a:off x="714475" y="687500"/>
            <a:ext cx="3783900" cy="6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body" idx="1"/>
          </p:nvPr>
        </p:nvSpPr>
        <p:spPr>
          <a:xfrm>
            <a:off x="714475" y="1557175"/>
            <a:ext cx="5167500" cy="21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○"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○"/>
              <a:defRPr sz="1400"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■"/>
              <a:defRPr sz="1400"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●"/>
              <a:defRPr sz="1400"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 sz="1400"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■"/>
              <a:defRPr sz="1400"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●"/>
              <a:defRPr sz="1400"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 sz="1400"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Poppins"/>
              <a:buChar char="■"/>
              <a:defRPr sz="1400"/>
            </a:lvl9pPr>
          </a:lstStyle>
          <a:p>
            <a:endParaRPr/>
          </a:p>
        </p:txBody>
      </p:sp>
      <p:sp>
        <p:nvSpPr>
          <p:cNvPr id="265" name="Google Shape;265;p7"/>
          <p:cNvSpPr/>
          <p:nvPr/>
        </p:nvSpPr>
        <p:spPr>
          <a:xfrm>
            <a:off x="6477406" y="2278456"/>
            <a:ext cx="1520700" cy="117300"/>
          </a:xfrm>
          <a:prstGeom prst="rect">
            <a:avLst/>
          </a:prstGeom>
          <a:solidFill>
            <a:srgbClr val="EA984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266" name="Google Shape;266;p7"/>
          <p:cNvSpPr/>
          <p:nvPr/>
        </p:nvSpPr>
        <p:spPr>
          <a:xfrm>
            <a:off x="7061950" y="2527559"/>
            <a:ext cx="936000" cy="117300"/>
          </a:xfrm>
          <a:prstGeom prst="rect">
            <a:avLst/>
          </a:pr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267" name="Google Shape;267;p7"/>
          <p:cNvSpPr/>
          <p:nvPr/>
        </p:nvSpPr>
        <p:spPr>
          <a:xfrm>
            <a:off x="7909849" y="409"/>
            <a:ext cx="1234149" cy="1233340"/>
          </a:xfrm>
          <a:custGeom>
            <a:avLst/>
            <a:gdLst/>
            <a:ahLst/>
            <a:cxnLst/>
            <a:rect l="l" t="t" r="r" b="b"/>
            <a:pathLst>
              <a:path w="1645532" h="1644453" extrusionOk="0">
                <a:moveTo>
                  <a:pt x="0" y="5556"/>
                </a:moveTo>
                <a:cubicBezTo>
                  <a:pt x="0" y="910691"/>
                  <a:pt x="733761" y="1644453"/>
                  <a:pt x="1638896" y="1644453"/>
                </a:cubicBezTo>
                <a:cubicBezTo>
                  <a:pt x="1641119" y="1644453"/>
                  <a:pt x="1643316" y="1644376"/>
                  <a:pt x="1645532" y="1644370"/>
                </a:cubicBezTo>
                <a:lnTo>
                  <a:pt x="1645532" y="0"/>
                </a:lnTo>
                <a:lnTo>
                  <a:pt x="69" y="0"/>
                </a:lnTo>
                <a:cubicBezTo>
                  <a:pt x="63" y="1854"/>
                  <a:pt x="0" y="3695"/>
                  <a:pt x="0" y="5556"/>
                </a:cubicBezTo>
                <a:close/>
              </a:path>
            </a:pathLst>
          </a:custGeom>
          <a:solidFill>
            <a:srgbClr val="EA984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268" name="Google Shape;268;p7"/>
          <p:cNvSpPr/>
          <p:nvPr/>
        </p:nvSpPr>
        <p:spPr>
          <a:xfrm>
            <a:off x="8731318" y="409"/>
            <a:ext cx="412680" cy="412413"/>
          </a:xfrm>
          <a:custGeom>
            <a:avLst/>
            <a:gdLst/>
            <a:ahLst/>
            <a:cxnLst/>
            <a:rect l="l" t="t" r="r" b="b"/>
            <a:pathLst>
              <a:path w="550240" h="549884" extrusionOk="0">
                <a:moveTo>
                  <a:pt x="0" y="1860"/>
                </a:moveTo>
                <a:cubicBezTo>
                  <a:pt x="0" y="304520"/>
                  <a:pt x="245357" y="549884"/>
                  <a:pt x="548024" y="549884"/>
                </a:cubicBezTo>
                <a:cubicBezTo>
                  <a:pt x="548767" y="549884"/>
                  <a:pt x="549503" y="549859"/>
                  <a:pt x="550240" y="549852"/>
                </a:cubicBezTo>
                <a:lnTo>
                  <a:pt x="550240" y="0"/>
                </a:lnTo>
                <a:lnTo>
                  <a:pt x="19" y="0"/>
                </a:lnTo>
                <a:cubicBezTo>
                  <a:pt x="19" y="622"/>
                  <a:pt x="0" y="1231"/>
                  <a:pt x="0" y="1860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269" name="Google Shape;269;p7"/>
          <p:cNvSpPr/>
          <p:nvPr/>
        </p:nvSpPr>
        <p:spPr>
          <a:xfrm>
            <a:off x="8189216" y="410"/>
            <a:ext cx="954781" cy="997720"/>
          </a:xfrm>
          <a:custGeom>
            <a:avLst/>
            <a:gdLst/>
            <a:ahLst/>
            <a:cxnLst/>
            <a:rect l="l" t="t" r="r" b="b"/>
            <a:pathLst>
              <a:path w="1273041" h="1330293" extrusionOk="0">
                <a:moveTo>
                  <a:pt x="1260843" y="1184738"/>
                </a:moveTo>
                <a:cubicBezTo>
                  <a:pt x="646468" y="1184738"/>
                  <a:pt x="147377" y="656412"/>
                  <a:pt x="135610" y="0"/>
                </a:cubicBezTo>
                <a:lnTo>
                  <a:pt x="0" y="0"/>
                </a:lnTo>
                <a:cubicBezTo>
                  <a:pt x="11785" y="736803"/>
                  <a:pt x="571569" y="1330293"/>
                  <a:pt x="1260843" y="1330293"/>
                </a:cubicBezTo>
                <a:cubicBezTo>
                  <a:pt x="1264939" y="1330293"/>
                  <a:pt x="1268958" y="1330007"/>
                  <a:pt x="1273041" y="1329963"/>
                </a:cubicBezTo>
                <a:lnTo>
                  <a:pt x="1273041" y="1184402"/>
                </a:lnTo>
                <a:cubicBezTo>
                  <a:pt x="1268964" y="1184452"/>
                  <a:pt x="1264939" y="1184738"/>
                  <a:pt x="1260843" y="1184738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270" name="Google Shape;270;p7"/>
          <p:cNvSpPr/>
          <p:nvPr/>
        </p:nvSpPr>
        <p:spPr>
          <a:xfrm>
            <a:off x="7816752" y="3814604"/>
            <a:ext cx="1327246" cy="1331719"/>
          </a:xfrm>
          <a:custGeom>
            <a:avLst/>
            <a:gdLst/>
            <a:ahLst/>
            <a:cxnLst/>
            <a:rect l="l" t="t" r="r" b="b"/>
            <a:pathLst>
              <a:path w="1769662" h="1775625" extrusionOk="0">
                <a:moveTo>
                  <a:pt x="152" y="1775625"/>
                </a:moveTo>
                <a:cubicBezTo>
                  <a:pt x="126" y="1771649"/>
                  <a:pt x="0" y="1767700"/>
                  <a:pt x="0" y="1763718"/>
                </a:cubicBezTo>
                <a:cubicBezTo>
                  <a:pt x="0" y="791210"/>
                  <a:pt x="791190" y="0"/>
                  <a:pt x="1763699" y="0"/>
                </a:cubicBezTo>
                <a:cubicBezTo>
                  <a:pt x="1765700" y="0"/>
                  <a:pt x="1767668" y="114"/>
                  <a:pt x="1769662" y="120"/>
                </a:cubicBezTo>
                <a:lnTo>
                  <a:pt x="1769662" y="84734"/>
                </a:lnTo>
                <a:cubicBezTo>
                  <a:pt x="1767668" y="84728"/>
                  <a:pt x="1765700" y="84620"/>
                  <a:pt x="1763699" y="84620"/>
                </a:cubicBezTo>
                <a:cubicBezTo>
                  <a:pt x="837850" y="84620"/>
                  <a:pt x="84620" y="837857"/>
                  <a:pt x="84620" y="1763718"/>
                </a:cubicBezTo>
                <a:cubicBezTo>
                  <a:pt x="84620" y="1767700"/>
                  <a:pt x="84740" y="1771649"/>
                  <a:pt x="84772" y="1775625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271" name="Google Shape;271;p7"/>
          <p:cNvSpPr/>
          <p:nvPr/>
        </p:nvSpPr>
        <p:spPr>
          <a:xfrm>
            <a:off x="8093347" y="4091200"/>
            <a:ext cx="1050650" cy="1055122"/>
          </a:xfrm>
          <a:custGeom>
            <a:avLst/>
            <a:gdLst/>
            <a:ahLst/>
            <a:cxnLst/>
            <a:rect l="l" t="t" r="r" b="b"/>
            <a:pathLst>
              <a:path w="1400867" h="1406829" extrusionOk="0">
                <a:moveTo>
                  <a:pt x="152" y="1406829"/>
                </a:moveTo>
                <a:cubicBezTo>
                  <a:pt x="120" y="1402861"/>
                  <a:pt x="0" y="1398905"/>
                  <a:pt x="0" y="1394923"/>
                </a:cubicBezTo>
                <a:cubicBezTo>
                  <a:pt x="0" y="625754"/>
                  <a:pt x="625754" y="0"/>
                  <a:pt x="1394904" y="0"/>
                </a:cubicBezTo>
                <a:cubicBezTo>
                  <a:pt x="1396904" y="0"/>
                  <a:pt x="1398873" y="95"/>
                  <a:pt x="1400867" y="101"/>
                </a:cubicBezTo>
                <a:lnTo>
                  <a:pt x="1400867" y="84715"/>
                </a:lnTo>
                <a:cubicBezTo>
                  <a:pt x="1398873" y="84709"/>
                  <a:pt x="1396904" y="84620"/>
                  <a:pt x="1394904" y="84620"/>
                </a:cubicBezTo>
                <a:cubicBezTo>
                  <a:pt x="672414" y="84620"/>
                  <a:pt x="84620" y="672420"/>
                  <a:pt x="84620" y="1394923"/>
                </a:cubicBezTo>
                <a:cubicBezTo>
                  <a:pt x="84620" y="1398905"/>
                  <a:pt x="84734" y="1402861"/>
                  <a:pt x="84772" y="1406829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272" name="Google Shape;272;p7"/>
          <p:cNvSpPr/>
          <p:nvPr/>
        </p:nvSpPr>
        <p:spPr>
          <a:xfrm>
            <a:off x="8369946" y="4367797"/>
            <a:ext cx="774053" cy="778525"/>
          </a:xfrm>
          <a:custGeom>
            <a:avLst/>
            <a:gdLst/>
            <a:ahLst/>
            <a:cxnLst/>
            <a:rect l="l" t="t" r="r" b="b"/>
            <a:pathLst>
              <a:path w="1032071" h="1038034" extrusionOk="0">
                <a:moveTo>
                  <a:pt x="298" y="1038034"/>
                </a:moveTo>
                <a:cubicBezTo>
                  <a:pt x="253" y="1034053"/>
                  <a:pt x="0" y="1030122"/>
                  <a:pt x="0" y="1026128"/>
                </a:cubicBezTo>
                <a:cubicBezTo>
                  <a:pt x="0" y="460317"/>
                  <a:pt x="460311" y="0"/>
                  <a:pt x="1026109" y="0"/>
                </a:cubicBezTo>
                <a:cubicBezTo>
                  <a:pt x="1028103" y="0"/>
                  <a:pt x="1030077" y="76"/>
                  <a:pt x="1032071" y="88"/>
                </a:cubicBezTo>
                <a:lnTo>
                  <a:pt x="1032071" y="84721"/>
                </a:lnTo>
                <a:cubicBezTo>
                  <a:pt x="1030077" y="84709"/>
                  <a:pt x="1028103" y="84620"/>
                  <a:pt x="1026109" y="84620"/>
                </a:cubicBezTo>
                <a:cubicBezTo>
                  <a:pt x="506971" y="84620"/>
                  <a:pt x="84613" y="506977"/>
                  <a:pt x="84613" y="1026128"/>
                </a:cubicBezTo>
                <a:cubicBezTo>
                  <a:pt x="84613" y="1030122"/>
                  <a:pt x="84867" y="1034053"/>
                  <a:pt x="84918" y="1038034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273" name="Google Shape;273;p7"/>
          <p:cNvSpPr/>
          <p:nvPr/>
        </p:nvSpPr>
        <p:spPr>
          <a:xfrm>
            <a:off x="8646541" y="4644394"/>
            <a:ext cx="497457" cy="501929"/>
          </a:xfrm>
          <a:custGeom>
            <a:avLst/>
            <a:gdLst/>
            <a:ahLst/>
            <a:cxnLst/>
            <a:rect l="l" t="t" r="r" b="b"/>
            <a:pathLst>
              <a:path w="663276" h="669239" extrusionOk="0">
                <a:moveTo>
                  <a:pt x="298" y="669239"/>
                </a:moveTo>
                <a:cubicBezTo>
                  <a:pt x="228" y="665264"/>
                  <a:pt x="0" y="661327"/>
                  <a:pt x="0" y="657332"/>
                </a:cubicBezTo>
                <a:cubicBezTo>
                  <a:pt x="0" y="294874"/>
                  <a:pt x="294874" y="0"/>
                  <a:pt x="657313" y="0"/>
                </a:cubicBezTo>
                <a:cubicBezTo>
                  <a:pt x="659314" y="0"/>
                  <a:pt x="661282" y="133"/>
                  <a:pt x="663276" y="152"/>
                </a:cubicBezTo>
                <a:lnTo>
                  <a:pt x="663276" y="84772"/>
                </a:lnTo>
                <a:cubicBezTo>
                  <a:pt x="661282" y="84747"/>
                  <a:pt x="659314" y="84620"/>
                  <a:pt x="657313" y="84620"/>
                </a:cubicBezTo>
                <a:cubicBezTo>
                  <a:pt x="341534" y="84620"/>
                  <a:pt x="84613" y="341541"/>
                  <a:pt x="84613" y="657332"/>
                </a:cubicBezTo>
                <a:cubicBezTo>
                  <a:pt x="84613" y="661327"/>
                  <a:pt x="84836" y="665264"/>
                  <a:pt x="84918" y="669239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grpSp>
        <p:nvGrpSpPr>
          <p:cNvPr id="274" name="Google Shape;274;p7"/>
          <p:cNvGrpSpPr/>
          <p:nvPr/>
        </p:nvGrpSpPr>
        <p:grpSpPr>
          <a:xfrm>
            <a:off x="-467858" y="4143215"/>
            <a:ext cx="1234097" cy="1234238"/>
            <a:chOff x="-467877" y="3970659"/>
            <a:chExt cx="1406539" cy="1406539"/>
          </a:xfrm>
        </p:grpSpPr>
        <p:sp>
          <p:nvSpPr>
            <p:cNvPr id="275" name="Google Shape;275;p7"/>
            <p:cNvSpPr/>
            <p:nvPr/>
          </p:nvSpPr>
          <p:spPr>
            <a:xfrm>
              <a:off x="-467877" y="3970659"/>
              <a:ext cx="704526" cy="704526"/>
            </a:xfrm>
            <a:custGeom>
              <a:avLst/>
              <a:gdLst/>
              <a:ahLst/>
              <a:cxnLst/>
              <a:rect l="l" t="t" r="r" b="b"/>
              <a:pathLst>
                <a:path w="939368" h="939368" extrusionOk="0">
                  <a:moveTo>
                    <a:pt x="825030" y="7048"/>
                  </a:moveTo>
                  <a:lnTo>
                    <a:pt x="7048" y="825023"/>
                  </a:lnTo>
                  <a:cubicBezTo>
                    <a:pt x="2482" y="862996"/>
                    <a:pt x="0" y="901172"/>
                    <a:pt x="69" y="939368"/>
                  </a:cubicBezTo>
                  <a:lnTo>
                    <a:pt x="939368" y="63"/>
                  </a:lnTo>
                  <a:cubicBezTo>
                    <a:pt x="901172" y="0"/>
                    <a:pt x="863003" y="2476"/>
                    <a:pt x="825030" y="7048"/>
                  </a:cubicBezTo>
                  <a:close/>
                </a:path>
              </a:pathLst>
            </a:custGeom>
            <a:solidFill>
              <a:srgbClr val="EA984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-457057" y="3981478"/>
              <a:ext cx="880200" cy="880200"/>
            </a:xfrm>
            <a:custGeom>
              <a:avLst/>
              <a:gdLst/>
              <a:ahLst/>
              <a:cxnLst/>
              <a:rect l="l" t="t" r="r" b="b"/>
              <a:pathLst>
                <a:path w="1173600" h="1173600" extrusionOk="0">
                  <a:moveTo>
                    <a:pt x="1085977" y="0"/>
                  </a:moveTo>
                  <a:lnTo>
                    <a:pt x="0" y="1085977"/>
                  </a:lnTo>
                  <a:cubicBezTo>
                    <a:pt x="5162" y="1115428"/>
                    <a:pt x="11741" y="1144657"/>
                    <a:pt x="19735" y="1173600"/>
                  </a:cubicBezTo>
                  <a:lnTo>
                    <a:pt x="1173600" y="19729"/>
                  </a:lnTo>
                  <a:cubicBezTo>
                    <a:pt x="1144657" y="11747"/>
                    <a:pt x="1115428" y="5162"/>
                    <a:pt x="1085977" y="0"/>
                  </a:cubicBezTo>
                  <a:close/>
                </a:path>
              </a:pathLst>
            </a:custGeom>
            <a:solidFill>
              <a:srgbClr val="EA984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-407653" y="4030884"/>
              <a:ext cx="981589" cy="981584"/>
            </a:xfrm>
            <a:custGeom>
              <a:avLst/>
              <a:gdLst/>
              <a:ahLst/>
              <a:cxnLst/>
              <a:rect l="l" t="t" r="r" b="b"/>
              <a:pathLst>
                <a:path w="1308785" h="1308779" extrusionOk="0">
                  <a:moveTo>
                    <a:pt x="1236980" y="0"/>
                  </a:moveTo>
                  <a:lnTo>
                    <a:pt x="0" y="1236980"/>
                  </a:lnTo>
                  <a:cubicBezTo>
                    <a:pt x="10769" y="1261306"/>
                    <a:pt x="22625" y="1285252"/>
                    <a:pt x="35560" y="1308779"/>
                  </a:cubicBezTo>
                  <a:lnTo>
                    <a:pt x="1308785" y="35553"/>
                  </a:lnTo>
                  <a:cubicBezTo>
                    <a:pt x="1285259" y="22625"/>
                    <a:pt x="1261313" y="10763"/>
                    <a:pt x="1236980" y="0"/>
                  </a:cubicBezTo>
                  <a:close/>
                </a:path>
              </a:pathLst>
            </a:custGeom>
            <a:solidFill>
              <a:srgbClr val="EA984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-329622" y="4108910"/>
              <a:ext cx="1028200" cy="1028204"/>
            </a:xfrm>
            <a:custGeom>
              <a:avLst/>
              <a:gdLst/>
              <a:ahLst/>
              <a:cxnLst/>
              <a:rect l="l" t="t" r="r" b="b"/>
              <a:pathLst>
                <a:path w="1370933" h="1370939" extrusionOk="0">
                  <a:moveTo>
                    <a:pt x="1311656" y="0"/>
                  </a:moveTo>
                  <a:lnTo>
                    <a:pt x="0" y="1311662"/>
                  </a:lnTo>
                  <a:cubicBezTo>
                    <a:pt x="15062" y="1331931"/>
                    <a:pt x="31165" y="1351661"/>
                    <a:pt x="48075" y="1370939"/>
                  </a:cubicBezTo>
                  <a:lnTo>
                    <a:pt x="1370933" y="48082"/>
                  </a:lnTo>
                  <a:cubicBezTo>
                    <a:pt x="1351661" y="31172"/>
                    <a:pt x="1331931" y="15068"/>
                    <a:pt x="1311656" y="0"/>
                  </a:cubicBezTo>
                  <a:close/>
                </a:path>
              </a:pathLst>
            </a:custGeom>
            <a:solidFill>
              <a:srgbClr val="EA984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-227788" y="4210742"/>
              <a:ext cx="1028200" cy="1028200"/>
            </a:xfrm>
            <a:custGeom>
              <a:avLst/>
              <a:gdLst/>
              <a:ahLst/>
              <a:cxnLst/>
              <a:rect l="l" t="t" r="r" b="b"/>
              <a:pathLst>
                <a:path w="1370933" h="1370933" extrusionOk="0">
                  <a:moveTo>
                    <a:pt x="1322851" y="0"/>
                  </a:moveTo>
                  <a:lnTo>
                    <a:pt x="0" y="1322857"/>
                  </a:lnTo>
                  <a:cubicBezTo>
                    <a:pt x="19272" y="1339767"/>
                    <a:pt x="39001" y="1355871"/>
                    <a:pt x="59277" y="1370933"/>
                  </a:cubicBezTo>
                  <a:lnTo>
                    <a:pt x="1370933" y="59277"/>
                  </a:lnTo>
                  <a:cubicBezTo>
                    <a:pt x="1355871" y="39008"/>
                    <a:pt x="1339767" y="19278"/>
                    <a:pt x="1322851" y="0"/>
                  </a:cubicBezTo>
                  <a:close/>
                </a:path>
              </a:pathLst>
            </a:custGeom>
            <a:solidFill>
              <a:srgbClr val="EA984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80" name="Google Shape;280;p7"/>
            <p:cNvSpPr/>
            <p:nvPr/>
          </p:nvSpPr>
          <p:spPr>
            <a:xfrm>
              <a:off x="-103148" y="4335386"/>
              <a:ext cx="981584" cy="981584"/>
            </a:xfrm>
            <a:custGeom>
              <a:avLst/>
              <a:gdLst/>
              <a:ahLst/>
              <a:cxnLst/>
              <a:rect l="l" t="t" r="r" b="b"/>
              <a:pathLst>
                <a:path w="1308779" h="1308779" extrusionOk="0">
                  <a:moveTo>
                    <a:pt x="1273225" y="0"/>
                  </a:moveTo>
                  <a:lnTo>
                    <a:pt x="0" y="1273225"/>
                  </a:lnTo>
                  <a:cubicBezTo>
                    <a:pt x="23526" y="1286160"/>
                    <a:pt x="47478" y="1298016"/>
                    <a:pt x="71805" y="1308779"/>
                  </a:cubicBezTo>
                  <a:lnTo>
                    <a:pt x="1308779" y="71805"/>
                  </a:lnTo>
                  <a:cubicBezTo>
                    <a:pt x="1298016" y="47472"/>
                    <a:pt x="1286160" y="23526"/>
                    <a:pt x="1273225" y="0"/>
                  </a:cubicBezTo>
                  <a:close/>
                </a:path>
              </a:pathLst>
            </a:custGeom>
            <a:solidFill>
              <a:srgbClr val="EA984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47641" y="4486180"/>
              <a:ext cx="880205" cy="880200"/>
            </a:xfrm>
            <a:custGeom>
              <a:avLst/>
              <a:gdLst/>
              <a:ahLst/>
              <a:cxnLst/>
              <a:rect l="l" t="t" r="r" b="b"/>
              <a:pathLst>
                <a:path w="1173607" h="1173600" extrusionOk="0">
                  <a:moveTo>
                    <a:pt x="1153871" y="0"/>
                  </a:moveTo>
                  <a:lnTo>
                    <a:pt x="0" y="1153864"/>
                  </a:lnTo>
                  <a:cubicBezTo>
                    <a:pt x="28943" y="1161853"/>
                    <a:pt x="58172" y="1168438"/>
                    <a:pt x="87629" y="1173600"/>
                  </a:cubicBezTo>
                  <a:lnTo>
                    <a:pt x="1173607" y="87623"/>
                  </a:lnTo>
                  <a:cubicBezTo>
                    <a:pt x="1168438" y="58172"/>
                    <a:pt x="1161859" y="28943"/>
                    <a:pt x="1153871" y="0"/>
                  </a:cubicBezTo>
                  <a:close/>
                </a:path>
              </a:pathLst>
            </a:custGeom>
            <a:solidFill>
              <a:srgbClr val="EA984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234136" y="4672673"/>
              <a:ext cx="704526" cy="704526"/>
            </a:xfrm>
            <a:custGeom>
              <a:avLst/>
              <a:gdLst/>
              <a:ahLst/>
              <a:cxnLst/>
              <a:rect l="l" t="t" r="r" b="b"/>
              <a:pathLst>
                <a:path w="939368" h="939368" extrusionOk="0">
                  <a:moveTo>
                    <a:pt x="939304" y="0"/>
                  </a:moveTo>
                  <a:lnTo>
                    <a:pt x="0" y="939298"/>
                  </a:lnTo>
                  <a:cubicBezTo>
                    <a:pt x="38201" y="939368"/>
                    <a:pt x="76371" y="936891"/>
                    <a:pt x="114344" y="932313"/>
                  </a:cubicBezTo>
                  <a:lnTo>
                    <a:pt x="932319" y="114338"/>
                  </a:lnTo>
                  <a:cubicBezTo>
                    <a:pt x="936891" y="76365"/>
                    <a:pt x="939368" y="38195"/>
                    <a:pt x="939304" y="0"/>
                  </a:cubicBezTo>
                  <a:close/>
                </a:path>
              </a:pathLst>
            </a:custGeom>
            <a:solidFill>
              <a:srgbClr val="EA984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83" name="Google Shape;283;p7"/>
            <p:cNvSpPr/>
            <p:nvPr/>
          </p:nvSpPr>
          <p:spPr>
            <a:xfrm>
              <a:off x="496233" y="4934767"/>
              <a:ext cx="392349" cy="392349"/>
            </a:xfrm>
            <a:custGeom>
              <a:avLst/>
              <a:gdLst/>
              <a:ahLst/>
              <a:cxnLst/>
              <a:rect l="l" t="t" r="r" b="b"/>
              <a:pathLst>
                <a:path w="523132" h="523132" extrusionOk="0">
                  <a:moveTo>
                    <a:pt x="0" y="523132"/>
                  </a:moveTo>
                  <a:cubicBezTo>
                    <a:pt x="114763" y="477367"/>
                    <a:pt x="222345" y="408152"/>
                    <a:pt x="315245" y="315245"/>
                  </a:cubicBezTo>
                  <a:cubicBezTo>
                    <a:pt x="408146" y="222338"/>
                    <a:pt x="477373" y="114763"/>
                    <a:pt x="523132" y="0"/>
                  </a:cubicBezTo>
                  <a:close/>
                </a:path>
              </a:pathLst>
            </a:custGeom>
            <a:solidFill>
              <a:srgbClr val="EA984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sp>
        <p:nvSpPr>
          <p:cNvPr id="284" name="Google Shape;284;p7"/>
          <p:cNvSpPr/>
          <p:nvPr/>
        </p:nvSpPr>
        <p:spPr>
          <a:xfrm>
            <a:off x="6149586" y="483877"/>
            <a:ext cx="175231" cy="175231"/>
          </a:xfrm>
          <a:custGeom>
            <a:avLst/>
            <a:gdLst/>
            <a:ahLst/>
            <a:cxnLst/>
            <a:rect l="l" t="t" r="r" b="b"/>
            <a:pathLst>
              <a:path w="233641" h="233641" extrusionOk="0">
                <a:moveTo>
                  <a:pt x="233641" y="79927"/>
                </a:moveTo>
                <a:lnTo>
                  <a:pt x="153708" y="79927"/>
                </a:lnTo>
                <a:lnTo>
                  <a:pt x="153708" y="0"/>
                </a:lnTo>
                <a:lnTo>
                  <a:pt x="79927" y="0"/>
                </a:lnTo>
                <a:lnTo>
                  <a:pt x="79927" y="79927"/>
                </a:lnTo>
                <a:lnTo>
                  <a:pt x="0" y="79927"/>
                </a:lnTo>
                <a:lnTo>
                  <a:pt x="0" y="153708"/>
                </a:lnTo>
                <a:lnTo>
                  <a:pt x="79927" y="153708"/>
                </a:lnTo>
                <a:lnTo>
                  <a:pt x="79927" y="233641"/>
                </a:lnTo>
                <a:lnTo>
                  <a:pt x="153708" y="233641"/>
                </a:lnTo>
                <a:lnTo>
                  <a:pt x="153708" y="153708"/>
                </a:lnTo>
                <a:lnTo>
                  <a:pt x="233641" y="153708"/>
                </a:ln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grpSp>
        <p:nvGrpSpPr>
          <p:cNvPr id="285" name="Google Shape;285;p7"/>
          <p:cNvGrpSpPr/>
          <p:nvPr/>
        </p:nvGrpSpPr>
        <p:grpSpPr>
          <a:xfrm>
            <a:off x="4292056" y="4246621"/>
            <a:ext cx="467690" cy="467690"/>
            <a:chOff x="5161203" y="4741677"/>
            <a:chExt cx="746274" cy="746274"/>
          </a:xfrm>
        </p:grpSpPr>
        <p:sp>
          <p:nvSpPr>
            <p:cNvPr id="286" name="Google Shape;286;p7"/>
            <p:cNvSpPr/>
            <p:nvPr/>
          </p:nvSpPr>
          <p:spPr>
            <a:xfrm>
              <a:off x="5161203" y="4741677"/>
              <a:ext cx="746274" cy="746274"/>
            </a:xfrm>
            <a:custGeom>
              <a:avLst/>
              <a:gdLst/>
              <a:ahLst/>
              <a:cxnLst/>
              <a:rect l="l" t="t" r="r" b="b"/>
              <a:pathLst>
                <a:path w="995032" h="995032" extrusionOk="0">
                  <a:moveTo>
                    <a:pt x="497516" y="0"/>
                  </a:moveTo>
                  <a:cubicBezTo>
                    <a:pt x="222745" y="0"/>
                    <a:pt x="0" y="222745"/>
                    <a:pt x="0" y="497516"/>
                  </a:cubicBezTo>
                  <a:cubicBezTo>
                    <a:pt x="0" y="772287"/>
                    <a:pt x="222745" y="995032"/>
                    <a:pt x="497516" y="995032"/>
                  </a:cubicBezTo>
                  <a:cubicBezTo>
                    <a:pt x="772287" y="995032"/>
                    <a:pt x="995032" y="772287"/>
                    <a:pt x="995032" y="497516"/>
                  </a:cubicBezTo>
                  <a:cubicBezTo>
                    <a:pt x="995032" y="222745"/>
                    <a:pt x="772287" y="0"/>
                    <a:pt x="497516" y="0"/>
                  </a:cubicBezTo>
                  <a:close/>
                  <a:moveTo>
                    <a:pt x="497516" y="898423"/>
                  </a:moveTo>
                  <a:cubicBezTo>
                    <a:pt x="276098" y="898423"/>
                    <a:pt x="96602" y="718927"/>
                    <a:pt x="96602" y="497516"/>
                  </a:cubicBezTo>
                  <a:cubicBezTo>
                    <a:pt x="96602" y="276098"/>
                    <a:pt x="276098" y="96602"/>
                    <a:pt x="497516" y="96602"/>
                  </a:cubicBezTo>
                  <a:cubicBezTo>
                    <a:pt x="718934" y="96602"/>
                    <a:pt x="898429" y="276098"/>
                    <a:pt x="898429" y="497516"/>
                  </a:cubicBezTo>
                  <a:cubicBezTo>
                    <a:pt x="898429" y="718927"/>
                    <a:pt x="718934" y="898423"/>
                    <a:pt x="497516" y="898423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5364076" y="4944546"/>
              <a:ext cx="340528" cy="340533"/>
            </a:xfrm>
            <a:custGeom>
              <a:avLst/>
              <a:gdLst/>
              <a:ahLst/>
              <a:cxnLst/>
              <a:rect l="l" t="t" r="r" b="b"/>
              <a:pathLst>
                <a:path w="454037" h="454044" extrusionOk="0">
                  <a:moveTo>
                    <a:pt x="227018" y="0"/>
                  </a:moveTo>
                  <a:cubicBezTo>
                    <a:pt x="101638" y="0"/>
                    <a:pt x="0" y="101638"/>
                    <a:pt x="0" y="227018"/>
                  </a:cubicBezTo>
                  <a:cubicBezTo>
                    <a:pt x="0" y="352405"/>
                    <a:pt x="101638" y="454044"/>
                    <a:pt x="227018" y="454044"/>
                  </a:cubicBezTo>
                  <a:cubicBezTo>
                    <a:pt x="352399" y="454044"/>
                    <a:pt x="454037" y="352405"/>
                    <a:pt x="454037" y="227018"/>
                  </a:cubicBezTo>
                  <a:cubicBezTo>
                    <a:pt x="454037" y="101638"/>
                    <a:pt x="352399" y="0"/>
                    <a:pt x="227018" y="0"/>
                  </a:cubicBezTo>
                  <a:close/>
                </a:path>
              </a:pathLst>
            </a:custGeom>
            <a:solidFill>
              <a:srgbClr val="EA984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8"/>
          <p:cNvSpPr/>
          <p:nvPr/>
        </p:nvSpPr>
        <p:spPr>
          <a:xfrm>
            <a:off x="7743162" y="-2"/>
            <a:ext cx="1400837" cy="1401761"/>
          </a:xfrm>
          <a:custGeom>
            <a:avLst/>
            <a:gdLst/>
            <a:ahLst/>
            <a:cxnLst/>
            <a:rect l="l" t="t" r="r" b="b"/>
            <a:pathLst>
              <a:path w="1867782" h="1869014" extrusionOk="0">
                <a:moveTo>
                  <a:pt x="1861477" y="1869014"/>
                </a:moveTo>
                <a:cubicBezTo>
                  <a:pt x="833412" y="1869014"/>
                  <a:pt x="0" y="1035602"/>
                  <a:pt x="0" y="7537"/>
                </a:cubicBezTo>
                <a:cubicBezTo>
                  <a:pt x="0" y="5022"/>
                  <a:pt x="82" y="2520"/>
                  <a:pt x="95" y="0"/>
                </a:cubicBezTo>
                <a:lnTo>
                  <a:pt x="1867782" y="0"/>
                </a:lnTo>
                <a:lnTo>
                  <a:pt x="1867782" y="1868932"/>
                </a:lnTo>
                <a:cubicBezTo>
                  <a:pt x="1865674" y="1868938"/>
                  <a:pt x="1863585" y="1869014"/>
                  <a:pt x="1861477" y="186901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290" name="Google Shape;290;p8"/>
          <p:cNvSpPr/>
          <p:nvPr/>
        </p:nvSpPr>
        <p:spPr>
          <a:xfrm>
            <a:off x="8675579" y="0"/>
            <a:ext cx="468420" cy="468730"/>
          </a:xfrm>
          <a:custGeom>
            <a:avLst/>
            <a:gdLst/>
            <a:ahLst/>
            <a:cxnLst/>
            <a:rect l="l" t="t" r="r" b="b"/>
            <a:pathLst>
              <a:path w="624560" h="624973" extrusionOk="0">
                <a:moveTo>
                  <a:pt x="622452" y="624973"/>
                </a:moveTo>
                <a:cubicBezTo>
                  <a:pt x="278676" y="624973"/>
                  <a:pt x="0" y="346290"/>
                  <a:pt x="0" y="2520"/>
                </a:cubicBezTo>
                <a:cubicBezTo>
                  <a:pt x="0" y="1676"/>
                  <a:pt x="25" y="838"/>
                  <a:pt x="31" y="0"/>
                </a:cubicBezTo>
                <a:lnTo>
                  <a:pt x="624560" y="0"/>
                </a:lnTo>
                <a:lnTo>
                  <a:pt x="624560" y="624947"/>
                </a:lnTo>
                <a:cubicBezTo>
                  <a:pt x="623855" y="624947"/>
                  <a:pt x="623157" y="624973"/>
                  <a:pt x="622452" y="624973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291" name="Google Shape;291;p8"/>
          <p:cNvSpPr/>
          <p:nvPr/>
        </p:nvSpPr>
        <p:spPr>
          <a:xfrm>
            <a:off x="8010782" y="0"/>
            <a:ext cx="1133218" cy="1084450"/>
          </a:xfrm>
          <a:custGeom>
            <a:avLst/>
            <a:gdLst/>
            <a:ahLst/>
            <a:cxnLst/>
            <a:rect l="l" t="t" r="r" b="b"/>
            <a:pathLst>
              <a:path w="1510957" h="1445933" extrusionOk="0">
                <a:moveTo>
                  <a:pt x="165322" y="13855"/>
                </a:moveTo>
                <a:cubicBezTo>
                  <a:pt x="165322" y="711676"/>
                  <a:pt x="765397" y="1278540"/>
                  <a:pt x="1510957" y="1291907"/>
                </a:cubicBezTo>
                <a:lnTo>
                  <a:pt x="1510957" y="1445933"/>
                </a:lnTo>
                <a:cubicBezTo>
                  <a:pt x="674090" y="1432547"/>
                  <a:pt x="0" y="796740"/>
                  <a:pt x="0" y="13855"/>
                </a:cubicBezTo>
                <a:cubicBezTo>
                  <a:pt x="0" y="9207"/>
                  <a:pt x="330" y="4635"/>
                  <a:pt x="368" y="0"/>
                </a:cubicBezTo>
                <a:lnTo>
                  <a:pt x="165703" y="0"/>
                </a:lnTo>
                <a:cubicBezTo>
                  <a:pt x="165646" y="4635"/>
                  <a:pt x="165322" y="9207"/>
                  <a:pt x="165322" y="13855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292" name="Google Shape;292;p8"/>
          <p:cNvSpPr/>
          <p:nvPr/>
        </p:nvSpPr>
        <p:spPr>
          <a:xfrm>
            <a:off x="7716307" y="3720600"/>
            <a:ext cx="1427693" cy="1422902"/>
          </a:xfrm>
          <a:custGeom>
            <a:avLst/>
            <a:gdLst/>
            <a:ahLst/>
            <a:cxnLst/>
            <a:rect l="l" t="t" r="r" b="b"/>
            <a:pathLst>
              <a:path w="1903590" h="1897202" extrusionOk="0">
                <a:moveTo>
                  <a:pt x="1903590" y="158"/>
                </a:moveTo>
                <a:cubicBezTo>
                  <a:pt x="1899329" y="133"/>
                  <a:pt x="1895094" y="0"/>
                  <a:pt x="1890820" y="0"/>
                </a:cubicBezTo>
                <a:cubicBezTo>
                  <a:pt x="848226" y="0"/>
                  <a:pt x="0" y="848207"/>
                  <a:pt x="0" y="1890807"/>
                </a:cubicBezTo>
                <a:cubicBezTo>
                  <a:pt x="0" y="1892947"/>
                  <a:pt x="107" y="1895062"/>
                  <a:pt x="114" y="1897202"/>
                </a:cubicBezTo>
                <a:lnTo>
                  <a:pt x="90830" y="1897202"/>
                </a:lnTo>
                <a:cubicBezTo>
                  <a:pt x="90824" y="1895062"/>
                  <a:pt x="90716" y="1892947"/>
                  <a:pt x="90716" y="1890807"/>
                </a:cubicBezTo>
                <a:cubicBezTo>
                  <a:pt x="90716" y="898232"/>
                  <a:pt x="898232" y="90716"/>
                  <a:pt x="1890820" y="90716"/>
                </a:cubicBezTo>
                <a:cubicBezTo>
                  <a:pt x="1895094" y="90716"/>
                  <a:pt x="1899329" y="90849"/>
                  <a:pt x="1903590" y="90881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293" name="Google Shape;293;p8"/>
          <p:cNvSpPr/>
          <p:nvPr/>
        </p:nvSpPr>
        <p:spPr>
          <a:xfrm>
            <a:off x="8012834" y="4017128"/>
            <a:ext cx="1131165" cy="1126369"/>
          </a:xfrm>
          <a:custGeom>
            <a:avLst/>
            <a:gdLst/>
            <a:ahLst/>
            <a:cxnLst/>
            <a:rect l="l" t="t" r="r" b="b"/>
            <a:pathLst>
              <a:path w="1508220" h="1501825" extrusionOk="0">
                <a:moveTo>
                  <a:pt x="1508220" y="158"/>
                </a:moveTo>
                <a:cubicBezTo>
                  <a:pt x="1503959" y="126"/>
                  <a:pt x="1499723" y="0"/>
                  <a:pt x="1495450" y="0"/>
                </a:cubicBezTo>
                <a:cubicBezTo>
                  <a:pt x="670852" y="0"/>
                  <a:pt x="0" y="670852"/>
                  <a:pt x="0" y="1495437"/>
                </a:cubicBezTo>
                <a:cubicBezTo>
                  <a:pt x="0" y="1497577"/>
                  <a:pt x="95" y="1499692"/>
                  <a:pt x="107" y="1501825"/>
                </a:cubicBezTo>
                <a:lnTo>
                  <a:pt x="90817" y="1501825"/>
                </a:lnTo>
                <a:cubicBezTo>
                  <a:pt x="90811" y="1499692"/>
                  <a:pt x="90716" y="1497577"/>
                  <a:pt x="90716" y="1495437"/>
                </a:cubicBezTo>
                <a:cubicBezTo>
                  <a:pt x="90716" y="720877"/>
                  <a:pt x="720877" y="90716"/>
                  <a:pt x="1495450" y="90716"/>
                </a:cubicBezTo>
                <a:cubicBezTo>
                  <a:pt x="1499723" y="90716"/>
                  <a:pt x="1503959" y="90843"/>
                  <a:pt x="1508220" y="90881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294" name="Google Shape;294;p8"/>
          <p:cNvSpPr/>
          <p:nvPr/>
        </p:nvSpPr>
        <p:spPr>
          <a:xfrm>
            <a:off x="8309362" y="4313657"/>
            <a:ext cx="834638" cy="829841"/>
          </a:xfrm>
          <a:custGeom>
            <a:avLst/>
            <a:gdLst/>
            <a:ahLst/>
            <a:cxnLst/>
            <a:rect l="l" t="t" r="r" b="b"/>
            <a:pathLst>
              <a:path w="1112850" h="1106455" extrusionOk="0">
                <a:moveTo>
                  <a:pt x="1112850" y="323"/>
                </a:moveTo>
                <a:cubicBezTo>
                  <a:pt x="1108576" y="273"/>
                  <a:pt x="1104366" y="0"/>
                  <a:pt x="1100080" y="0"/>
                </a:cubicBezTo>
                <a:cubicBezTo>
                  <a:pt x="493490" y="0"/>
                  <a:pt x="0" y="493490"/>
                  <a:pt x="0" y="1100067"/>
                </a:cubicBezTo>
                <a:cubicBezTo>
                  <a:pt x="0" y="1102201"/>
                  <a:pt x="88" y="1104322"/>
                  <a:pt x="101" y="1106455"/>
                </a:cubicBezTo>
                <a:lnTo>
                  <a:pt x="90830" y="1106455"/>
                </a:lnTo>
                <a:cubicBezTo>
                  <a:pt x="90817" y="1104322"/>
                  <a:pt x="90722" y="1102207"/>
                  <a:pt x="90722" y="1100067"/>
                </a:cubicBezTo>
                <a:cubicBezTo>
                  <a:pt x="90722" y="543515"/>
                  <a:pt x="543521" y="90716"/>
                  <a:pt x="1100080" y="90716"/>
                </a:cubicBezTo>
                <a:cubicBezTo>
                  <a:pt x="1104366" y="90716"/>
                  <a:pt x="1108582" y="90989"/>
                  <a:pt x="1112850" y="91046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295" name="Google Shape;295;p8"/>
          <p:cNvSpPr/>
          <p:nvPr/>
        </p:nvSpPr>
        <p:spPr>
          <a:xfrm>
            <a:off x="8605894" y="4610187"/>
            <a:ext cx="538105" cy="533314"/>
          </a:xfrm>
          <a:custGeom>
            <a:avLst/>
            <a:gdLst/>
            <a:ahLst/>
            <a:cxnLst/>
            <a:rect l="l" t="t" r="r" b="b"/>
            <a:pathLst>
              <a:path w="717473" h="711085" extrusionOk="0">
                <a:moveTo>
                  <a:pt x="717473" y="323"/>
                </a:moveTo>
                <a:cubicBezTo>
                  <a:pt x="713212" y="247"/>
                  <a:pt x="708990" y="0"/>
                  <a:pt x="704703" y="0"/>
                </a:cubicBezTo>
                <a:cubicBezTo>
                  <a:pt x="316128" y="0"/>
                  <a:pt x="0" y="316122"/>
                  <a:pt x="0" y="704691"/>
                </a:cubicBezTo>
                <a:cubicBezTo>
                  <a:pt x="0" y="706837"/>
                  <a:pt x="139" y="708945"/>
                  <a:pt x="165" y="711085"/>
                </a:cubicBezTo>
                <a:lnTo>
                  <a:pt x="90881" y="711085"/>
                </a:lnTo>
                <a:cubicBezTo>
                  <a:pt x="90855" y="708945"/>
                  <a:pt x="90716" y="706837"/>
                  <a:pt x="90716" y="704691"/>
                </a:cubicBezTo>
                <a:cubicBezTo>
                  <a:pt x="90716" y="366153"/>
                  <a:pt x="366153" y="90716"/>
                  <a:pt x="704703" y="90716"/>
                </a:cubicBezTo>
                <a:cubicBezTo>
                  <a:pt x="708990" y="90716"/>
                  <a:pt x="713212" y="90951"/>
                  <a:pt x="717473" y="91039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296" name="Google Shape;296;p8"/>
          <p:cNvSpPr/>
          <p:nvPr/>
        </p:nvSpPr>
        <p:spPr>
          <a:xfrm>
            <a:off x="8902422" y="4906717"/>
            <a:ext cx="241577" cy="236782"/>
          </a:xfrm>
          <a:custGeom>
            <a:avLst/>
            <a:gdLst/>
            <a:ahLst/>
            <a:cxnLst/>
            <a:rect l="l" t="t" r="r" b="b"/>
            <a:pathLst>
              <a:path w="322103" h="315709" extrusionOk="0">
                <a:moveTo>
                  <a:pt x="322103" y="647"/>
                </a:moveTo>
                <a:cubicBezTo>
                  <a:pt x="317836" y="469"/>
                  <a:pt x="313645" y="0"/>
                  <a:pt x="309333" y="0"/>
                </a:cubicBezTo>
                <a:cubicBezTo>
                  <a:pt x="138766" y="0"/>
                  <a:pt x="0" y="138760"/>
                  <a:pt x="0" y="309321"/>
                </a:cubicBezTo>
                <a:cubicBezTo>
                  <a:pt x="0" y="311480"/>
                  <a:pt x="279" y="313563"/>
                  <a:pt x="323" y="315709"/>
                </a:cubicBezTo>
                <a:lnTo>
                  <a:pt x="91039" y="315709"/>
                </a:lnTo>
                <a:cubicBezTo>
                  <a:pt x="90982" y="313569"/>
                  <a:pt x="90722" y="311480"/>
                  <a:pt x="90722" y="309321"/>
                </a:cubicBezTo>
                <a:cubicBezTo>
                  <a:pt x="90722" y="188772"/>
                  <a:pt x="188791" y="90722"/>
                  <a:pt x="309333" y="90722"/>
                </a:cubicBezTo>
                <a:cubicBezTo>
                  <a:pt x="313645" y="90722"/>
                  <a:pt x="317855" y="91116"/>
                  <a:pt x="322103" y="91363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grpSp>
        <p:nvGrpSpPr>
          <p:cNvPr id="297" name="Google Shape;297;p8"/>
          <p:cNvGrpSpPr/>
          <p:nvPr/>
        </p:nvGrpSpPr>
        <p:grpSpPr>
          <a:xfrm>
            <a:off x="5131154" y="-709212"/>
            <a:ext cx="1285543" cy="1285542"/>
            <a:chOff x="5131154" y="-709212"/>
            <a:chExt cx="1285543" cy="1285542"/>
          </a:xfrm>
        </p:grpSpPr>
        <p:sp>
          <p:nvSpPr>
            <p:cNvPr id="298" name="Google Shape;298;p8"/>
            <p:cNvSpPr/>
            <p:nvPr/>
          </p:nvSpPr>
          <p:spPr>
            <a:xfrm>
              <a:off x="5131154" y="-709212"/>
              <a:ext cx="810715" cy="810716"/>
            </a:xfrm>
            <a:custGeom>
              <a:avLst/>
              <a:gdLst/>
              <a:ahLst/>
              <a:cxnLst/>
              <a:rect l="l" t="t" r="r" b="b"/>
              <a:pathLst>
                <a:path w="1080954" h="1080954" extrusionOk="0">
                  <a:moveTo>
                    <a:pt x="1000245" y="0"/>
                  </a:moveTo>
                  <a:lnTo>
                    <a:pt x="0" y="1000251"/>
                  </a:lnTo>
                  <a:cubicBezTo>
                    <a:pt x="4749" y="1027379"/>
                    <a:pt x="10820" y="1054296"/>
                    <a:pt x="18180" y="1080954"/>
                  </a:cubicBezTo>
                  <a:lnTo>
                    <a:pt x="1080954" y="18173"/>
                  </a:lnTo>
                  <a:cubicBezTo>
                    <a:pt x="1054296" y="10820"/>
                    <a:pt x="1027372" y="4756"/>
                    <a:pt x="100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5176660" y="-663706"/>
              <a:ext cx="904098" cy="904098"/>
            </a:xfrm>
            <a:custGeom>
              <a:avLst/>
              <a:gdLst/>
              <a:ahLst/>
              <a:cxnLst/>
              <a:rect l="l" t="t" r="r" b="b"/>
              <a:pathLst>
                <a:path w="1205464" h="1205464" extrusionOk="0">
                  <a:moveTo>
                    <a:pt x="1139329" y="0"/>
                  </a:moveTo>
                  <a:lnTo>
                    <a:pt x="0" y="1139329"/>
                  </a:lnTo>
                  <a:cubicBezTo>
                    <a:pt x="9918" y="1161738"/>
                    <a:pt x="20834" y="1183792"/>
                    <a:pt x="32746" y="1205464"/>
                  </a:cubicBezTo>
                  <a:lnTo>
                    <a:pt x="1205464" y="32753"/>
                  </a:lnTo>
                  <a:cubicBezTo>
                    <a:pt x="1183792" y="20840"/>
                    <a:pt x="1161738" y="9918"/>
                    <a:pt x="1139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5248526" y="-591838"/>
              <a:ext cx="947037" cy="947037"/>
            </a:xfrm>
            <a:custGeom>
              <a:avLst/>
              <a:gdLst/>
              <a:ahLst/>
              <a:cxnLst/>
              <a:rect l="l" t="t" r="r" b="b"/>
              <a:pathLst>
                <a:path w="1262716" h="1262716" extrusionOk="0">
                  <a:moveTo>
                    <a:pt x="1208119" y="0"/>
                  </a:moveTo>
                  <a:lnTo>
                    <a:pt x="0" y="1208112"/>
                  </a:lnTo>
                  <a:cubicBezTo>
                    <a:pt x="13881" y="1226781"/>
                    <a:pt x="28714" y="1244961"/>
                    <a:pt x="44291" y="1262716"/>
                  </a:cubicBezTo>
                  <a:lnTo>
                    <a:pt x="1262716" y="44284"/>
                  </a:lnTo>
                  <a:cubicBezTo>
                    <a:pt x="1244968" y="28708"/>
                    <a:pt x="1226788" y="13874"/>
                    <a:pt x="1208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5342320" y="-498044"/>
              <a:ext cx="947037" cy="947032"/>
            </a:xfrm>
            <a:custGeom>
              <a:avLst/>
              <a:gdLst/>
              <a:ahLst/>
              <a:cxnLst/>
              <a:rect l="l" t="t" r="r" b="b"/>
              <a:pathLst>
                <a:path w="1262716" h="1262710" extrusionOk="0">
                  <a:moveTo>
                    <a:pt x="1218431" y="0"/>
                  </a:moveTo>
                  <a:lnTo>
                    <a:pt x="0" y="1218425"/>
                  </a:lnTo>
                  <a:cubicBezTo>
                    <a:pt x="17754" y="1234008"/>
                    <a:pt x="35928" y="1248835"/>
                    <a:pt x="54603" y="1262710"/>
                  </a:cubicBezTo>
                  <a:lnTo>
                    <a:pt x="1262716" y="54597"/>
                  </a:lnTo>
                  <a:cubicBezTo>
                    <a:pt x="1248841" y="35928"/>
                    <a:pt x="1234008" y="17754"/>
                    <a:pt x="12184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5457125" y="-383239"/>
              <a:ext cx="904093" cy="904094"/>
            </a:xfrm>
            <a:custGeom>
              <a:avLst/>
              <a:gdLst/>
              <a:ahLst/>
              <a:cxnLst/>
              <a:rect l="l" t="t" r="r" b="b"/>
              <a:pathLst>
                <a:path w="1205458" h="1205458" extrusionOk="0">
                  <a:moveTo>
                    <a:pt x="1172718" y="0"/>
                  </a:moveTo>
                  <a:lnTo>
                    <a:pt x="0" y="1172711"/>
                  </a:lnTo>
                  <a:cubicBezTo>
                    <a:pt x="21666" y="1184630"/>
                    <a:pt x="43726" y="1195546"/>
                    <a:pt x="66135" y="1205458"/>
                  </a:cubicBezTo>
                  <a:lnTo>
                    <a:pt x="1205458" y="66135"/>
                  </a:lnTo>
                  <a:cubicBezTo>
                    <a:pt x="1195552" y="43726"/>
                    <a:pt x="1184630" y="21672"/>
                    <a:pt x="11727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5596013" y="-244350"/>
              <a:ext cx="810715" cy="810716"/>
            </a:xfrm>
            <a:custGeom>
              <a:avLst/>
              <a:gdLst/>
              <a:ahLst/>
              <a:cxnLst/>
              <a:rect l="l" t="t" r="r" b="b"/>
              <a:pathLst>
                <a:path w="1080954" h="1080954" extrusionOk="0">
                  <a:moveTo>
                    <a:pt x="1062780" y="0"/>
                  </a:moveTo>
                  <a:lnTo>
                    <a:pt x="0" y="1062774"/>
                  </a:lnTo>
                  <a:cubicBezTo>
                    <a:pt x="26657" y="1070133"/>
                    <a:pt x="53581" y="1076198"/>
                    <a:pt x="80708" y="1080954"/>
                  </a:cubicBezTo>
                  <a:lnTo>
                    <a:pt x="1080954" y="80702"/>
                  </a:lnTo>
                  <a:cubicBezTo>
                    <a:pt x="1076198" y="53581"/>
                    <a:pt x="1070140" y="26657"/>
                    <a:pt x="10627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5767788" y="-72579"/>
              <a:ext cx="648909" cy="648909"/>
            </a:xfrm>
            <a:custGeom>
              <a:avLst/>
              <a:gdLst/>
              <a:ahLst/>
              <a:cxnLst/>
              <a:rect l="l" t="t" r="r" b="b"/>
              <a:pathLst>
                <a:path w="865212" h="865212" extrusionOk="0">
                  <a:moveTo>
                    <a:pt x="865149" y="0"/>
                  </a:moveTo>
                  <a:lnTo>
                    <a:pt x="0" y="865149"/>
                  </a:lnTo>
                  <a:cubicBezTo>
                    <a:pt x="35178" y="865212"/>
                    <a:pt x="70338" y="862926"/>
                    <a:pt x="105314" y="858716"/>
                  </a:cubicBezTo>
                  <a:lnTo>
                    <a:pt x="858716" y="105314"/>
                  </a:lnTo>
                  <a:cubicBezTo>
                    <a:pt x="862926" y="70338"/>
                    <a:pt x="865212" y="35185"/>
                    <a:pt x="865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6009191" y="168826"/>
              <a:ext cx="361378" cy="361373"/>
            </a:xfrm>
            <a:custGeom>
              <a:avLst/>
              <a:gdLst/>
              <a:ahLst/>
              <a:cxnLst/>
              <a:rect l="l" t="t" r="r" b="b"/>
              <a:pathLst>
                <a:path w="481838" h="481831" extrusionOk="0">
                  <a:moveTo>
                    <a:pt x="0" y="481831"/>
                  </a:moveTo>
                  <a:cubicBezTo>
                    <a:pt x="105702" y="439680"/>
                    <a:pt x="204787" y="375926"/>
                    <a:pt x="290360" y="290360"/>
                  </a:cubicBezTo>
                  <a:cubicBezTo>
                    <a:pt x="375926" y="204787"/>
                    <a:pt x="439686" y="105702"/>
                    <a:pt x="481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sp>
        <p:nvSpPr>
          <p:cNvPr id="306" name="Google Shape;306;p8"/>
          <p:cNvSpPr/>
          <p:nvPr/>
        </p:nvSpPr>
        <p:spPr>
          <a:xfrm>
            <a:off x="-276591" y="549854"/>
            <a:ext cx="1520700" cy="11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07" name="Google Shape;307;p8"/>
          <p:cNvSpPr/>
          <p:nvPr/>
        </p:nvSpPr>
        <p:spPr>
          <a:xfrm>
            <a:off x="-276591" y="300756"/>
            <a:ext cx="936000" cy="117600"/>
          </a:xfrm>
          <a:prstGeom prst="rect">
            <a:avLst/>
          </a:pr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08" name="Google Shape;308;p8"/>
          <p:cNvSpPr/>
          <p:nvPr/>
        </p:nvSpPr>
        <p:spPr>
          <a:xfrm>
            <a:off x="3754488" y="4242359"/>
            <a:ext cx="1520700" cy="11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09" name="Google Shape;309;p8"/>
          <p:cNvSpPr/>
          <p:nvPr/>
        </p:nvSpPr>
        <p:spPr>
          <a:xfrm>
            <a:off x="4339033" y="4491461"/>
            <a:ext cx="936000" cy="117600"/>
          </a:xfrm>
          <a:prstGeom prst="rect">
            <a:avLst/>
          </a:pr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grpSp>
        <p:nvGrpSpPr>
          <p:cNvPr id="310" name="Google Shape;310;p8"/>
          <p:cNvGrpSpPr/>
          <p:nvPr/>
        </p:nvGrpSpPr>
        <p:grpSpPr>
          <a:xfrm>
            <a:off x="7810975" y="2637917"/>
            <a:ext cx="400229" cy="400227"/>
            <a:chOff x="7637638" y="1874563"/>
            <a:chExt cx="746279" cy="746274"/>
          </a:xfrm>
        </p:grpSpPr>
        <p:sp>
          <p:nvSpPr>
            <p:cNvPr id="311" name="Google Shape;311;p8"/>
            <p:cNvSpPr/>
            <p:nvPr/>
          </p:nvSpPr>
          <p:spPr>
            <a:xfrm>
              <a:off x="7637638" y="1874563"/>
              <a:ext cx="746279" cy="746274"/>
            </a:xfrm>
            <a:custGeom>
              <a:avLst/>
              <a:gdLst/>
              <a:ahLst/>
              <a:cxnLst/>
              <a:rect l="l" t="t" r="r" b="b"/>
              <a:pathLst>
                <a:path w="995038" h="995032" extrusionOk="0">
                  <a:moveTo>
                    <a:pt x="497522" y="0"/>
                  </a:moveTo>
                  <a:cubicBezTo>
                    <a:pt x="222751" y="0"/>
                    <a:pt x="0" y="222745"/>
                    <a:pt x="0" y="497516"/>
                  </a:cubicBezTo>
                  <a:cubicBezTo>
                    <a:pt x="0" y="772287"/>
                    <a:pt x="222751" y="995032"/>
                    <a:pt x="497522" y="995032"/>
                  </a:cubicBezTo>
                  <a:cubicBezTo>
                    <a:pt x="772293" y="995032"/>
                    <a:pt x="995038" y="772287"/>
                    <a:pt x="995038" y="497516"/>
                  </a:cubicBezTo>
                  <a:cubicBezTo>
                    <a:pt x="995038" y="222745"/>
                    <a:pt x="772293" y="0"/>
                    <a:pt x="497522" y="0"/>
                  </a:cubicBezTo>
                  <a:close/>
                  <a:moveTo>
                    <a:pt x="497522" y="898429"/>
                  </a:moveTo>
                  <a:cubicBezTo>
                    <a:pt x="276104" y="898429"/>
                    <a:pt x="96608" y="718934"/>
                    <a:pt x="96608" y="497516"/>
                  </a:cubicBezTo>
                  <a:cubicBezTo>
                    <a:pt x="96608" y="276104"/>
                    <a:pt x="276104" y="96608"/>
                    <a:pt x="497522" y="96608"/>
                  </a:cubicBezTo>
                  <a:cubicBezTo>
                    <a:pt x="718934" y="96608"/>
                    <a:pt x="898436" y="276104"/>
                    <a:pt x="898436" y="497516"/>
                  </a:cubicBezTo>
                  <a:cubicBezTo>
                    <a:pt x="898436" y="718934"/>
                    <a:pt x="718934" y="898429"/>
                    <a:pt x="497522" y="898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7840511" y="2077436"/>
              <a:ext cx="340533" cy="340533"/>
            </a:xfrm>
            <a:custGeom>
              <a:avLst/>
              <a:gdLst/>
              <a:ahLst/>
              <a:cxnLst/>
              <a:rect l="l" t="t" r="r" b="b"/>
              <a:pathLst>
                <a:path w="454044" h="454044" extrusionOk="0">
                  <a:moveTo>
                    <a:pt x="227025" y="0"/>
                  </a:moveTo>
                  <a:cubicBezTo>
                    <a:pt x="101644" y="0"/>
                    <a:pt x="0" y="101638"/>
                    <a:pt x="0" y="227018"/>
                  </a:cubicBezTo>
                  <a:cubicBezTo>
                    <a:pt x="0" y="352405"/>
                    <a:pt x="101644" y="454044"/>
                    <a:pt x="227025" y="454044"/>
                  </a:cubicBezTo>
                  <a:cubicBezTo>
                    <a:pt x="352405" y="454044"/>
                    <a:pt x="454044" y="352405"/>
                    <a:pt x="454044" y="227018"/>
                  </a:cubicBezTo>
                  <a:cubicBezTo>
                    <a:pt x="454044" y="101638"/>
                    <a:pt x="352405" y="0"/>
                    <a:pt x="227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sp>
        <p:nvSpPr>
          <p:cNvPr id="313" name="Google Shape;313;p8"/>
          <p:cNvSpPr/>
          <p:nvPr/>
        </p:nvSpPr>
        <p:spPr>
          <a:xfrm>
            <a:off x="-3462" y="4194843"/>
            <a:ext cx="974400" cy="977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14" name="Google Shape;314;p8"/>
          <p:cNvSpPr/>
          <p:nvPr/>
        </p:nvSpPr>
        <p:spPr>
          <a:xfrm>
            <a:off x="574668" y="4561100"/>
            <a:ext cx="44586" cy="44586"/>
          </a:xfrm>
          <a:custGeom>
            <a:avLst/>
            <a:gdLst/>
            <a:ahLst/>
            <a:cxnLst/>
            <a:rect l="l" t="t" r="r" b="b"/>
            <a:pathLst>
              <a:path w="59448" h="59448" extrusionOk="0">
                <a:moveTo>
                  <a:pt x="29724" y="0"/>
                </a:moveTo>
                <a:cubicBezTo>
                  <a:pt x="46113" y="0"/>
                  <a:pt x="59448" y="13328"/>
                  <a:pt x="59448" y="29717"/>
                </a:cubicBezTo>
                <a:cubicBezTo>
                  <a:pt x="59448" y="46107"/>
                  <a:pt x="46113" y="59448"/>
                  <a:pt x="29724" y="59448"/>
                </a:cubicBezTo>
                <a:cubicBezTo>
                  <a:pt x="13334" y="59448"/>
                  <a:pt x="0" y="46107"/>
                  <a:pt x="0" y="29717"/>
                </a:cubicBezTo>
                <a:cubicBezTo>
                  <a:pt x="0" y="13328"/>
                  <a:pt x="13334" y="0"/>
                  <a:pt x="29724" y="0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15" name="Google Shape;315;p8"/>
          <p:cNvSpPr/>
          <p:nvPr/>
        </p:nvSpPr>
        <p:spPr>
          <a:xfrm>
            <a:off x="574668" y="4408321"/>
            <a:ext cx="44586" cy="44591"/>
          </a:xfrm>
          <a:custGeom>
            <a:avLst/>
            <a:gdLst/>
            <a:ahLst/>
            <a:cxnLst/>
            <a:rect l="l" t="t" r="r" b="b"/>
            <a:pathLst>
              <a:path w="59448" h="59455" extrusionOk="0">
                <a:moveTo>
                  <a:pt x="29724" y="0"/>
                </a:moveTo>
                <a:cubicBezTo>
                  <a:pt x="46113" y="0"/>
                  <a:pt x="59448" y="13335"/>
                  <a:pt x="59448" y="29724"/>
                </a:cubicBezTo>
                <a:cubicBezTo>
                  <a:pt x="59448" y="46113"/>
                  <a:pt x="46113" y="59455"/>
                  <a:pt x="29724" y="59455"/>
                </a:cubicBezTo>
                <a:cubicBezTo>
                  <a:pt x="13334" y="59455"/>
                  <a:pt x="0" y="46113"/>
                  <a:pt x="0" y="29724"/>
                </a:cubicBezTo>
                <a:cubicBezTo>
                  <a:pt x="0" y="13335"/>
                  <a:pt x="13334" y="0"/>
                  <a:pt x="29724" y="0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16" name="Google Shape;316;p8"/>
          <p:cNvSpPr/>
          <p:nvPr/>
        </p:nvSpPr>
        <p:spPr>
          <a:xfrm>
            <a:off x="574668" y="4255930"/>
            <a:ext cx="44586" cy="44591"/>
          </a:xfrm>
          <a:custGeom>
            <a:avLst/>
            <a:gdLst/>
            <a:ahLst/>
            <a:cxnLst/>
            <a:rect l="l" t="t" r="r" b="b"/>
            <a:pathLst>
              <a:path w="59448" h="59455" extrusionOk="0">
                <a:moveTo>
                  <a:pt x="29724" y="0"/>
                </a:moveTo>
                <a:cubicBezTo>
                  <a:pt x="46113" y="0"/>
                  <a:pt x="59448" y="13334"/>
                  <a:pt x="59448" y="29724"/>
                </a:cubicBezTo>
                <a:cubicBezTo>
                  <a:pt x="59448" y="46113"/>
                  <a:pt x="46113" y="59455"/>
                  <a:pt x="29724" y="59455"/>
                </a:cubicBezTo>
                <a:cubicBezTo>
                  <a:pt x="13334" y="59455"/>
                  <a:pt x="0" y="46113"/>
                  <a:pt x="0" y="29724"/>
                </a:cubicBezTo>
                <a:cubicBezTo>
                  <a:pt x="0" y="13334"/>
                  <a:pt x="13334" y="0"/>
                  <a:pt x="29724" y="0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17" name="Google Shape;317;p8"/>
          <p:cNvSpPr/>
          <p:nvPr/>
        </p:nvSpPr>
        <p:spPr>
          <a:xfrm>
            <a:off x="574668" y="4103539"/>
            <a:ext cx="44586" cy="44591"/>
          </a:xfrm>
          <a:custGeom>
            <a:avLst/>
            <a:gdLst/>
            <a:ahLst/>
            <a:cxnLst/>
            <a:rect l="l" t="t" r="r" b="b"/>
            <a:pathLst>
              <a:path w="59448" h="59455" extrusionOk="0">
                <a:moveTo>
                  <a:pt x="29724" y="0"/>
                </a:moveTo>
                <a:cubicBezTo>
                  <a:pt x="46113" y="0"/>
                  <a:pt x="59448" y="13334"/>
                  <a:pt x="59448" y="29724"/>
                </a:cubicBezTo>
                <a:cubicBezTo>
                  <a:pt x="59448" y="46113"/>
                  <a:pt x="46113" y="59455"/>
                  <a:pt x="29724" y="59455"/>
                </a:cubicBezTo>
                <a:cubicBezTo>
                  <a:pt x="13334" y="59455"/>
                  <a:pt x="0" y="46113"/>
                  <a:pt x="0" y="29724"/>
                </a:cubicBezTo>
                <a:cubicBezTo>
                  <a:pt x="0" y="13334"/>
                  <a:pt x="13334" y="0"/>
                  <a:pt x="29724" y="0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18" name="Google Shape;318;p8"/>
          <p:cNvSpPr/>
          <p:nvPr/>
        </p:nvSpPr>
        <p:spPr>
          <a:xfrm>
            <a:off x="574668" y="3951154"/>
            <a:ext cx="44586" cy="44582"/>
          </a:xfrm>
          <a:custGeom>
            <a:avLst/>
            <a:gdLst/>
            <a:ahLst/>
            <a:cxnLst/>
            <a:rect l="l" t="t" r="r" b="b"/>
            <a:pathLst>
              <a:path w="59448" h="59442" extrusionOk="0">
                <a:moveTo>
                  <a:pt x="29724" y="0"/>
                </a:moveTo>
                <a:cubicBezTo>
                  <a:pt x="46113" y="0"/>
                  <a:pt x="59448" y="13328"/>
                  <a:pt x="59448" y="29718"/>
                </a:cubicBezTo>
                <a:cubicBezTo>
                  <a:pt x="59448" y="46107"/>
                  <a:pt x="46113" y="59442"/>
                  <a:pt x="29724" y="59442"/>
                </a:cubicBezTo>
                <a:cubicBezTo>
                  <a:pt x="13334" y="59442"/>
                  <a:pt x="0" y="46107"/>
                  <a:pt x="0" y="29718"/>
                </a:cubicBezTo>
                <a:cubicBezTo>
                  <a:pt x="0" y="13328"/>
                  <a:pt x="13334" y="0"/>
                  <a:pt x="29724" y="0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19" name="Google Shape;319;p8"/>
          <p:cNvSpPr/>
          <p:nvPr/>
        </p:nvSpPr>
        <p:spPr>
          <a:xfrm>
            <a:off x="1184134" y="4561100"/>
            <a:ext cx="44591" cy="44586"/>
          </a:xfrm>
          <a:custGeom>
            <a:avLst/>
            <a:gdLst/>
            <a:ahLst/>
            <a:cxnLst/>
            <a:rect l="l" t="t" r="r" b="b"/>
            <a:pathLst>
              <a:path w="59455" h="59448" extrusionOk="0">
                <a:moveTo>
                  <a:pt x="29730" y="0"/>
                </a:moveTo>
                <a:cubicBezTo>
                  <a:pt x="46120" y="0"/>
                  <a:pt x="59455" y="13328"/>
                  <a:pt x="59455" y="29717"/>
                </a:cubicBezTo>
                <a:cubicBezTo>
                  <a:pt x="59455" y="46107"/>
                  <a:pt x="46120" y="59448"/>
                  <a:pt x="29730" y="59448"/>
                </a:cubicBezTo>
                <a:cubicBezTo>
                  <a:pt x="13341" y="59448"/>
                  <a:pt x="0" y="46107"/>
                  <a:pt x="0" y="29717"/>
                </a:cubicBezTo>
                <a:cubicBezTo>
                  <a:pt x="0" y="13328"/>
                  <a:pt x="13341" y="0"/>
                  <a:pt x="29730" y="0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20" name="Google Shape;320;p8"/>
          <p:cNvSpPr/>
          <p:nvPr/>
        </p:nvSpPr>
        <p:spPr>
          <a:xfrm>
            <a:off x="1031796" y="4561100"/>
            <a:ext cx="44586" cy="44586"/>
          </a:xfrm>
          <a:custGeom>
            <a:avLst/>
            <a:gdLst/>
            <a:ahLst/>
            <a:cxnLst/>
            <a:rect l="l" t="t" r="r" b="b"/>
            <a:pathLst>
              <a:path w="59448" h="59448" extrusionOk="0">
                <a:moveTo>
                  <a:pt x="29724" y="0"/>
                </a:moveTo>
                <a:cubicBezTo>
                  <a:pt x="46113" y="0"/>
                  <a:pt x="59448" y="13328"/>
                  <a:pt x="59448" y="29717"/>
                </a:cubicBezTo>
                <a:cubicBezTo>
                  <a:pt x="59448" y="46107"/>
                  <a:pt x="46113" y="59448"/>
                  <a:pt x="29724" y="59448"/>
                </a:cubicBezTo>
                <a:cubicBezTo>
                  <a:pt x="13335" y="59448"/>
                  <a:pt x="0" y="46107"/>
                  <a:pt x="0" y="29717"/>
                </a:cubicBezTo>
                <a:cubicBezTo>
                  <a:pt x="0" y="13328"/>
                  <a:pt x="13335" y="0"/>
                  <a:pt x="29724" y="0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21" name="Google Shape;321;p8"/>
          <p:cNvSpPr/>
          <p:nvPr/>
        </p:nvSpPr>
        <p:spPr>
          <a:xfrm>
            <a:off x="879449" y="4561100"/>
            <a:ext cx="44591" cy="44586"/>
          </a:xfrm>
          <a:custGeom>
            <a:avLst/>
            <a:gdLst/>
            <a:ahLst/>
            <a:cxnLst/>
            <a:rect l="l" t="t" r="r" b="b"/>
            <a:pathLst>
              <a:path w="59455" h="59448" extrusionOk="0">
                <a:moveTo>
                  <a:pt x="29730" y="0"/>
                </a:moveTo>
                <a:cubicBezTo>
                  <a:pt x="46120" y="0"/>
                  <a:pt x="59455" y="13328"/>
                  <a:pt x="59455" y="29717"/>
                </a:cubicBezTo>
                <a:cubicBezTo>
                  <a:pt x="59455" y="46107"/>
                  <a:pt x="46120" y="59448"/>
                  <a:pt x="29730" y="59448"/>
                </a:cubicBezTo>
                <a:cubicBezTo>
                  <a:pt x="13334" y="59448"/>
                  <a:pt x="0" y="46107"/>
                  <a:pt x="0" y="29717"/>
                </a:cubicBezTo>
                <a:cubicBezTo>
                  <a:pt x="0" y="13328"/>
                  <a:pt x="13334" y="0"/>
                  <a:pt x="29730" y="0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22" name="Google Shape;322;p8"/>
          <p:cNvSpPr/>
          <p:nvPr/>
        </p:nvSpPr>
        <p:spPr>
          <a:xfrm>
            <a:off x="727109" y="4561100"/>
            <a:ext cx="44586" cy="44586"/>
          </a:xfrm>
          <a:custGeom>
            <a:avLst/>
            <a:gdLst/>
            <a:ahLst/>
            <a:cxnLst/>
            <a:rect l="l" t="t" r="r" b="b"/>
            <a:pathLst>
              <a:path w="59448" h="59448" extrusionOk="0">
                <a:moveTo>
                  <a:pt x="29724" y="0"/>
                </a:moveTo>
                <a:cubicBezTo>
                  <a:pt x="46113" y="0"/>
                  <a:pt x="59448" y="13328"/>
                  <a:pt x="59448" y="29717"/>
                </a:cubicBezTo>
                <a:cubicBezTo>
                  <a:pt x="59448" y="46107"/>
                  <a:pt x="46113" y="59448"/>
                  <a:pt x="29724" y="59448"/>
                </a:cubicBezTo>
                <a:cubicBezTo>
                  <a:pt x="13335" y="59448"/>
                  <a:pt x="0" y="46107"/>
                  <a:pt x="0" y="29717"/>
                </a:cubicBezTo>
                <a:cubicBezTo>
                  <a:pt x="0" y="13328"/>
                  <a:pt x="13335" y="0"/>
                  <a:pt x="29724" y="0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23" name="Google Shape;323;p8"/>
          <p:cNvSpPr/>
          <p:nvPr/>
        </p:nvSpPr>
        <p:spPr>
          <a:xfrm>
            <a:off x="1184134" y="4408321"/>
            <a:ext cx="44591" cy="44591"/>
          </a:xfrm>
          <a:custGeom>
            <a:avLst/>
            <a:gdLst/>
            <a:ahLst/>
            <a:cxnLst/>
            <a:rect l="l" t="t" r="r" b="b"/>
            <a:pathLst>
              <a:path w="59455" h="59455" extrusionOk="0">
                <a:moveTo>
                  <a:pt x="29730" y="0"/>
                </a:moveTo>
                <a:cubicBezTo>
                  <a:pt x="46120" y="0"/>
                  <a:pt x="59455" y="13335"/>
                  <a:pt x="59455" y="29724"/>
                </a:cubicBezTo>
                <a:cubicBezTo>
                  <a:pt x="59455" y="46113"/>
                  <a:pt x="46120" y="59455"/>
                  <a:pt x="29730" y="59455"/>
                </a:cubicBezTo>
                <a:cubicBezTo>
                  <a:pt x="13341" y="59455"/>
                  <a:pt x="0" y="46113"/>
                  <a:pt x="0" y="29724"/>
                </a:cubicBezTo>
                <a:cubicBezTo>
                  <a:pt x="0" y="13335"/>
                  <a:pt x="13341" y="0"/>
                  <a:pt x="29730" y="0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24" name="Google Shape;324;p8"/>
          <p:cNvSpPr/>
          <p:nvPr/>
        </p:nvSpPr>
        <p:spPr>
          <a:xfrm>
            <a:off x="1031796" y="4408321"/>
            <a:ext cx="44586" cy="44591"/>
          </a:xfrm>
          <a:custGeom>
            <a:avLst/>
            <a:gdLst/>
            <a:ahLst/>
            <a:cxnLst/>
            <a:rect l="l" t="t" r="r" b="b"/>
            <a:pathLst>
              <a:path w="59448" h="59455" extrusionOk="0">
                <a:moveTo>
                  <a:pt x="29724" y="0"/>
                </a:moveTo>
                <a:cubicBezTo>
                  <a:pt x="46113" y="0"/>
                  <a:pt x="59448" y="13335"/>
                  <a:pt x="59448" y="29724"/>
                </a:cubicBezTo>
                <a:cubicBezTo>
                  <a:pt x="59448" y="46113"/>
                  <a:pt x="46113" y="59455"/>
                  <a:pt x="29724" y="59455"/>
                </a:cubicBezTo>
                <a:cubicBezTo>
                  <a:pt x="13335" y="59455"/>
                  <a:pt x="0" y="46113"/>
                  <a:pt x="0" y="29724"/>
                </a:cubicBezTo>
                <a:cubicBezTo>
                  <a:pt x="0" y="13335"/>
                  <a:pt x="13335" y="0"/>
                  <a:pt x="29724" y="0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25" name="Google Shape;325;p8"/>
          <p:cNvSpPr/>
          <p:nvPr/>
        </p:nvSpPr>
        <p:spPr>
          <a:xfrm>
            <a:off x="879449" y="4408321"/>
            <a:ext cx="44591" cy="44591"/>
          </a:xfrm>
          <a:custGeom>
            <a:avLst/>
            <a:gdLst/>
            <a:ahLst/>
            <a:cxnLst/>
            <a:rect l="l" t="t" r="r" b="b"/>
            <a:pathLst>
              <a:path w="59455" h="59455" extrusionOk="0">
                <a:moveTo>
                  <a:pt x="29730" y="0"/>
                </a:moveTo>
                <a:cubicBezTo>
                  <a:pt x="46120" y="0"/>
                  <a:pt x="59455" y="13335"/>
                  <a:pt x="59455" y="29724"/>
                </a:cubicBezTo>
                <a:cubicBezTo>
                  <a:pt x="59455" y="46113"/>
                  <a:pt x="46120" y="59455"/>
                  <a:pt x="29730" y="59455"/>
                </a:cubicBezTo>
                <a:cubicBezTo>
                  <a:pt x="13334" y="59455"/>
                  <a:pt x="0" y="46113"/>
                  <a:pt x="0" y="29724"/>
                </a:cubicBezTo>
                <a:cubicBezTo>
                  <a:pt x="0" y="13335"/>
                  <a:pt x="13334" y="0"/>
                  <a:pt x="29730" y="0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26" name="Google Shape;326;p8"/>
          <p:cNvSpPr/>
          <p:nvPr/>
        </p:nvSpPr>
        <p:spPr>
          <a:xfrm>
            <a:off x="727109" y="4408321"/>
            <a:ext cx="44586" cy="44591"/>
          </a:xfrm>
          <a:custGeom>
            <a:avLst/>
            <a:gdLst/>
            <a:ahLst/>
            <a:cxnLst/>
            <a:rect l="l" t="t" r="r" b="b"/>
            <a:pathLst>
              <a:path w="59448" h="59455" extrusionOk="0">
                <a:moveTo>
                  <a:pt x="29724" y="0"/>
                </a:moveTo>
                <a:cubicBezTo>
                  <a:pt x="46113" y="0"/>
                  <a:pt x="59448" y="13335"/>
                  <a:pt x="59448" y="29724"/>
                </a:cubicBezTo>
                <a:cubicBezTo>
                  <a:pt x="59448" y="46113"/>
                  <a:pt x="46113" y="59455"/>
                  <a:pt x="29724" y="59455"/>
                </a:cubicBezTo>
                <a:cubicBezTo>
                  <a:pt x="13335" y="59455"/>
                  <a:pt x="0" y="46113"/>
                  <a:pt x="0" y="29724"/>
                </a:cubicBezTo>
                <a:cubicBezTo>
                  <a:pt x="0" y="13335"/>
                  <a:pt x="13335" y="0"/>
                  <a:pt x="29724" y="0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27" name="Google Shape;327;p8"/>
          <p:cNvSpPr/>
          <p:nvPr/>
        </p:nvSpPr>
        <p:spPr>
          <a:xfrm>
            <a:off x="1184134" y="4255930"/>
            <a:ext cx="44591" cy="44591"/>
          </a:xfrm>
          <a:custGeom>
            <a:avLst/>
            <a:gdLst/>
            <a:ahLst/>
            <a:cxnLst/>
            <a:rect l="l" t="t" r="r" b="b"/>
            <a:pathLst>
              <a:path w="59455" h="59455" extrusionOk="0">
                <a:moveTo>
                  <a:pt x="29730" y="0"/>
                </a:moveTo>
                <a:cubicBezTo>
                  <a:pt x="46120" y="0"/>
                  <a:pt x="59455" y="13334"/>
                  <a:pt x="59455" y="29724"/>
                </a:cubicBezTo>
                <a:cubicBezTo>
                  <a:pt x="59455" y="46113"/>
                  <a:pt x="46120" y="59455"/>
                  <a:pt x="29730" y="59455"/>
                </a:cubicBezTo>
                <a:cubicBezTo>
                  <a:pt x="13341" y="59455"/>
                  <a:pt x="0" y="46113"/>
                  <a:pt x="0" y="29724"/>
                </a:cubicBezTo>
                <a:cubicBezTo>
                  <a:pt x="0" y="13334"/>
                  <a:pt x="13341" y="0"/>
                  <a:pt x="29730" y="0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28" name="Google Shape;328;p8"/>
          <p:cNvSpPr/>
          <p:nvPr/>
        </p:nvSpPr>
        <p:spPr>
          <a:xfrm>
            <a:off x="1031796" y="4255930"/>
            <a:ext cx="44586" cy="44591"/>
          </a:xfrm>
          <a:custGeom>
            <a:avLst/>
            <a:gdLst/>
            <a:ahLst/>
            <a:cxnLst/>
            <a:rect l="l" t="t" r="r" b="b"/>
            <a:pathLst>
              <a:path w="59448" h="59455" extrusionOk="0">
                <a:moveTo>
                  <a:pt x="29724" y="0"/>
                </a:moveTo>
                <a:cubicBezTo>
                  <a:pt x="46113" y="0"/>
                  <a:pt x="59448" y="13334"/>
                  <a:pt x="59448" y="29724"/>
                </a:cubicBezTo>
                <a:cubicBezTo>
                  <a:pt x="59448" y="46113"/>
                  <a:pt x="46113" y="59455"/>
                  <a:pt x="29724" y="59455"/>
                </a:cubicBezTo>
                <a:cubicBezTo>
                  <a:pt x="13335" y="59455"/>
                  <a:pt x="0" y="46113"/>
                  <a:pt x="0" y="29724"/>
                </a:cubicBezTo>
                <a:cubicBezTo>
                  <a:pt x="0" y="13334"/>
                  <a:pt x="13335" y="0"/>
                  <a:pt x="29724" y="0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29" name="Google Shape;329;p8"/>
          <p:cNvSpPr/>
          <p:nvPr/>
        </p:nvSpPr>
        <p:spPr>
          <a:xfrm>
            <a:off x="879449" y="4255930"/>
            <a:ext cx="44591" cy="44591"/>
          </a:xfrm>
          <a:custGeom>
            <a:avLst/>
            <a:gdLst/>
            <a:ahLst/>
            <a:cxnLst/>
            <a:rect l="l" t="t" r="r" b="b"/>
            <a:pathLst>
              <a:path w="59455" h="59455" extrusionOk="0">
                <a:moveTo>
                  <a:pt x="29730" y="0"/>
                </a:moveTo>
                <a:cubicBezTo>
                  <a:pt x="46120" y="0"/>
                  <a:pt x="59455" y="13334"/>
                  <a:pt x="59455" y="29724"/>
                </a:cubicBezTo>
                <a:cubicBezTo>
                  <a:pt x="59455" y="46113"/>
                  <a:pt x="46120" y="59455"/>
                  <a:pt x="29730" y="59455"/>
                </a:cubicBezTo>
                <a:cubicBezTo>
                  <a:pt x="13334" y="59455"/>
                  <a:pt x="0" y="46113"/>
                  <a:pt x="0" y="29724"/>
                </a:cubicBezTo>
                <a:cubicBezTo>
                  <a:pt x="0" y="13334"/>
                  <a:pt x="13334" y="0"/>
                  <a:pt x="29730" y="0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30" name="Google Shape;330;p8"/>
          <p:cNvSpPr/>
          <p:nvPr/>
        </p:nvSpPr>
        <p:spPr>
          <a:xfrm>
            <a:off x="727109" y="4255930"/>
            <a:ext cx="44586" cy="44591"/>
          </a:xfrm>
          <a:custGeom>
            <a:avLst/>
            <a:gdLst/>
            <a:ahLst/>
            <a:cxnLst/>
            <a:rect l="l" t="t" r="r" b="b"/>
            <a:pathLst>
              <a:path w="59448" h="59455" extrusionOk="0">
                <a:moveTo>
                  <a:pt x="29724" y="0"/>
                </a:moveTo>
                <a:cubicBezTo>
                  <a:pt x="46113" y="0"/>
                  <a:pt x="59448" y="13334"/>
                  <a:pt x="59448" y="29724"/>
                </a:cubicBezTo>
                <a:cubicBezTo>
                  <a:pt x="59448" y="46113"/>
                  <a:pt x="46113" y="59455"/>
                  <a:pt x="29724" y="59455"/>
                </a:cubicBezTo>
                <a:cubicBezTo>
                  <a:pt x="13335" y="59455"/>
                  <a:pt x="0" y="46113"/>
                  <a:pt x="0" y="29724"/>
                </a:cubicBezTo>
                <a:cubicBezTo>
                  <a:pt x="0" y="13334"/>
                  <a:pt x="13335" y="0"/>
                  <a:pt x="29724" y="0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31" name="Google Shape;331;p8"/>
          <p:cNvSpPr/>
          <p:nvPr/>
        </p:nvSpPr>
        <p:spPr>
          <a:xfrm>
            <a:off x="1184134" y="4103539"/>
            <a:ext cx="44591" cy="44591"/>
          </a:xfrm>
          <a:custGeom>
            <a:avLst/>
            <a:gdLst/>
            <a:ahLst/>
            <a:cxnLst/>
            <a:rect l="l" t="t" r="r" b="b"/>
            <a:pathLst>
              <a:path w="59455" h="59455" extrusionOk="0">
                <a:moveTo>
                  <a:pt x="29730" y="0"/>
                </a:moveTo>
                <a:cubicBezTo>
                  <a:pt x="46120" y="0"/>
                  <a:pt x="59455" y="13334"/>
                  <a:pt x="59455" y="29724"/>
                </a:cubicBezTo>
                <a:cubicBezTo>
                  <a:pt x="59455" y="46113"/>
                  <a:pt x="46120" y="59455"/>
                  <a:pt x="29730" y="59455"/>
                </a:cubicBezTo>
                <a:cubicBezTo>
                  <a:pt x="13341" y="59455"/>
                  <a:pt x="0" y="46113"/>
                  <a:pt x="0" y="29724"/>
                </a:cubicBezTo>
                <a:cubicBezTo>
                  <a:pt x="0" y="13334"/>
                  <a:pt x="13341" y="0"/>
                  <a:pt x="29730" y="0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32" name="Google Shape;332;p8"/>
          <p:cNvSpPr/>
          <p:nvPr/>
        </p:nvSpPr>
        <p:spPr>
          <a:xfrm>
            <a:off x="1031796" y="4103539"/>
            <a:ext cx="44586" cy="44591"/>
          </a:xfrm>
          <a:custGeom>
            <a:avLst/>
            <a:gdLst/>
            <a:ahLst/>
            <a:cxnLst/>
            <a:rect l="l" t="t" r="r" b="b"/>
            <a:pathLst>
              <a:path w="59448" h="59455" extrusionOk="0">
                <a:moveTo>
                  <a:pt x="29724" y="0"/>
                </a:moveTo>
                <a:cubicBezTo>
                  <a:pt x="46113" y="0"/>
                  <a:pt x="59448" y="13334"/>
                  <a:pt x="59448" y="29724"/>
                </a:cubicBezTo>
                <a:cubicBezTo>
                  <a:pt x="59448" y="46113"/>
                  <a:pt x="46113" y="59455"/>
                  <a:pt x="29724" y="59455"/>
                </a:cubicBezTo>
                <a:cubicBezTo>
                  <a:pt x="13335" y="59455"/>
                  <a:pt x="0" y="46113"/>
                  <a:pt x="0" y="29724"/>
                </a:cubicBezTo>
                <a:cubicBezTo>
                  <a:pt x="0" y="13334"/>
                  <a:pt x="13335" y="0"/>
                  <a:pt x="29724" y="0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33" name="Google Shape;333;p8"/>
          <p:cNvSpPr/>
          <p:nvPr/>
        </p:nvSpPr>
        <p:spPr>
          <a:xfrm>
            <a:off x="879449" y="4103539"/>
            <a:ext cx="44591" cy="44591"/>
          </a:xfrm>
          <a:custGeom>
            <a:avLst/>
            <a:gdLst/>
            <a:ahLst/>
            <a:cxnLst/>
            <a:rect l="l" t="t" r="r" b="b"/>
            <a:pathLst>
              <a:path w="59455" h="59455" extrusionOk="0">
                <a:moveTo>
                  <a:pt x="29730" y="0"/>
                </a:moveTo>
                <a:cubicBezTo>
                  <a:pt x="46120" y="0"/>
                  <a:pt x="59455" y="13334"/>
                  <a:pt x="59455" y="29724"/>
                </a:cubicBezTo>
                <a:cubicBezTo>
                  <a:pt x="59455" y="46113"/>
                  <a:pt x="46120" y="59455"/>
                  <a:pt x="29730" y="59455"/>
                </a:cubicBezTo>
                <a:cubicBezTo>
                  <a:pt x="13334" y="59455"/>
                  <a:pt x="0" y="46113"/>
                  <a:pt x="0" y="29724"/>
                </a:cubicBezTo>
                <a:cubicBezTo>
                  <a:pt x="0" y="13334"/>
                  <a:pt x="13334" y="0"/>
                  <a:pt x="29730" y="0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34" name="Google Shape;334;p8"/>
          <p:cNvSpPr/>
          <p:nvPr/>
        </p:nvSpPr>
        <p:spPr>
          <a:xfrm>
            <a:off x="727109" y="4103539"/>
            <a:ext cx="44586" cy="44591"/>
          </a:xfrm>
          <a:custGeom>
            <a:avLst/>
            <a:gdLst/>
            <a:ahLst/>
            <a:cxnLst/>
            <a:rect l="l" t="t" r="r" b="b"/>
            <a:pathLst>
              <a:path w="59448" h="59455" extrusionOk="0">
                <a:moveTo>
                  <a:pt x="29724" y="0"/>
                </a:moveTo>
                <a:cubicBezTo>
                  <a:pt x="46113" y="0"/>
                  <a:pt x="59448" y="13334"/>
                  <a:pt x="59448" y="29724"/>
                </a:cubicBezTo>
                <a:cubicBezTo>
                  <a:pt x="59448" y="46113"/>
                  <a:pt x="46113" y="59455"/>
                  <a:pt x="29724" y="59455"/>
                </a:cubicBezTo>
                <a:cubicBezTo>
                  <a:pt x="13335" y="59455"/>
                  <a:pt x="0" y="46113"/>
                  <a:pt x="0" y="29724"/>
                </a:cubicBezTo>
                <a:cubicBezTo>
                  <a:pt x="0" y="13334"/>
                  <a:pt x="13335" y="0"/>
                  <a:pt x="29724" y="0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35" name="Google Shape;335;p8"/>
          <p:cNvSpPr/>
          <p:nvPr/>
        </p:nvSpPr>
        <p:spPr>
          <a:xfrm>
            <a:off x="1184134" y="3951154"/>
            <a:ext cx="44591" cy="44582"/>
          </a:xfrm>
          <a:custGeom>
            <a:avLst/>
            <a:gdLst/>
            <a:ahLst/>
            <a:cxnLst/>
            <a:rect l="l" t="t" r="r" b="b"/>
            <a:pathLst>
              <a:path w="59455" h="59442" extrusionOk="0">
                <a:moveTo>
                  <a:pt x="29730" y="0"/>
                </a:moveTo>
                <a:cubicBezTo>
                  <a:pt x="46120" y="0"/>
                  <a:pt x="59455" y="13328"/>
                  <a:pt x="59455" y="29718"/>
                </a:cubicBezTo>
                <a:cubicBezTo>
                  <a:pt x="59455" y="46107"/>
                  <a:pt x="46120" y="59442"/>
                  <a:pt x="29730" y="59442"/>
                </a:cubicBezTo>
                <a:cubicBezTo>
                  <a:pt x="13341" y="59442"/>
                  <a:pt x="0" y="46107"/>
                  <a:pt x="0" y="29718"/>
                </a:cubicBezTo>
                <a:cubicBezTo>
                  <a:pt x="0" y="13328"/>
                  <a:pt x="13341" y="0"/>
                  <a:pt x="29730" y="0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36" name="Google Shape;336;p8"/>
          <p:cNvSpPr/>
          <p:nvPr/>
        </p:nvSpPr>
        <p:spPr>
          <a:xfrm>
            <a:off x="1031796" y="3951154"/>
            <a:ext cx="44586" cy="44582"/>
          </a:xfrm>
          <a:custGeom>
            <a:avLst/>
            <a:gdLst/>
            <a:ahLst/>
            <a:cxnLst/>
            <a:rect l="l" t="t" r="r" b="b"/>
            <a:pathLst>
              <a:path w="59448" h="59442" extrusionOk="0">
                <a:moveTo>
                  <a:pt x="29724" y="0"/>
                </a:moveTo>
                <a:cubicBezTo>
                  <a:pt x="46113" y="0"/>
                  <a:pt x="59448" y="13328"/>
                  <a:pt x="59448" y="29718"/>
                </a:cubicBezTo>
                <a:cubicBezTo>
                  <a:pt x="59448" y="46107"/>
                  <a:pt x="46113" y="59442"/>
                  <a:pt x="29724" y="59442"/>
                </a:cubicBezTo>
                <a:cubicBezTo>
                  <a:pt x="13335" y="59442"/>
                  <a:pt x="0" y="46107"/>
                  <a:pt x="0" y="29718"/>
                </a:cubicBezTo>
                <a:cubicBezTo>
                  <a:pt x="0" y="13328"/>
                  <a:pt x="13335" y="0"/>
                  <a:pt x="29724" y="0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37" name="Google Shape;337;p8"/>
          <p:cNvSpPr/>
          <p:nvPr/>
        </p:nvSpPr>
        <p:spPr>
          <a:xfrm>
            <a:off x="879449" y="3951154"/>
            <a:ext cx="44591" cy="44582"/>
          </a:xfrm>
          <a:custGeom>
            <a:avLst/>
            <a:gdLst/>
            <a:ahLst/>
            <a:cxnLst/>
            <a:rect l="l" t="t" r="r" b="b"/>
            <a:pathLst>
              <a:path w="59455" h="59442" extrusionOk="0">
                <a:moveTo>
                  <a:pt x="29730" y="0"/>
                </a:moveTo>
                <a:cubicBezTo>
                  <a:pt x="46120" y="0"/>
                  <a:pt x="59455" y="13328"/>
                  <a:pt x="59455" y="29718"/>
                </a:cubicBezTo>
                <a:cubicBezTo>
                  <a:pt x="59455" y="46107"/>
                  <a:pt x="46120" y="59442"/>
                  <a:pt x="29730" y="59442"/>
                </a:cubicBezTo>
                <a:cubicBezTo>
                  <a:pt x="13334" y="59442"/>
                  <a:pt x="0" y="46107"/>
                  <a:pt x="0" y="29718"/>
                </a:cubicBezTo>
                <a:cubicBezTo>
                  <a:pt x="0" y="13328"/>
                  <a:pt x="13334" y="0"/>
                  <a:pt x="29730" y="0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38" name="Google Shape;338;p8"/>
          <p:cNvSpPr/>
          <p:nvPr/>
        </p:nvSpPr>
        <p:spPr>
          <a:xfrm>
            <a:off x="727109" y="3951154"/>
            <a:ext cx="44586" cy="44582"/>
          </a:xfrm>
          <a:custGeom>
            <a:avLst/>
            <a:gdLst/>
            <a:ahLst/>
            <a:cxnLst/>
            <a:rect l="l" t="t" r="r" b="b"/>
            <a:pathLst>
              <a:path w="59448" h="59442" extrusionOk="0">
                <a:moveTo>
                  <a:pt x="29724" y="0"/>
                </a:moveTo>
                <a:cubicBezTo>
                  <a:pt x="46113" y="0"/>
                  <a:pt x="59448" y="13328"/>
                  <a:pt x="59448" y="29718"/>
                </a:cubicBezTo>
                <a:cubicBezTo>
                  <a:pt x="59448" y="46107"/>
                  <a:pt x="46113" y="59442"/>
                  <a:pt x="29724" y="59442"/>
                </a:cubicBezTo>
                <a:cubicBezTo>
                  <a:pt x="13335" y="59442"/>
                  <a:pt x="0" y="46107"/>
                  <a:pt x="0" y="29718"/>
                </a:cubicBezTo>
                <a:cubicBezTo>
                  <a:pt x="0" y="13328"/>
                  <a:pt x="13335" y="0"/>
                  <a:pt x="29724" y="0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39" name="Google Shape;339;p8"/>
          <p:cNvSpPr/>
          <p:nvPr/>
        </p:nvSpPr>
        <p:spPr>
          <a:xfrm>
            <a:off x="1031811" y="1616415"/>
            <a:ext cx="175231" cy="175231"/>
          </a:xfrm>
          <a:custGeom>
            <a:avLst/>
            <a:gdLst/>
            <a:ahLst/>
            <a:cxnLst/>
            <a:rect l="l" t="t" r="r" b="b"/>
            <a:pathLst>
              <a:path w="233641" h="233641" extrusionOk="0">
                <a:moveTo>
                  <a:pt x="233641" y="79927"/>
                </a:moveTo>
                <a:lnTo>
                  <a:pt x="153708" y="79927"/>
                </a:lnTo>
                <a:lnTo>
                  <a:pt x="153708" y="0"/>
                </a:lnTo>
                <a:lnTo>
                  <a:pt x="79927" y="0"/>
                </a:lnTo>
                <a:lnTo>
                  <a:pt x="79927" y="79927"/>
                </a:lnTo>
                <a:lnTo>
                  <a:pt x="0" y="79927"/>
                </a:lnTo>
                <a:lnTo>
                  <a:pt x="0" y="153708"/>
                </a:lnTo>
                <a:lnTo>
                  <a:pt x="79927" y="153708"/>
                </a:lnTo>
                <a:lnTo>
                  <a:pt x="79927" y="233641"/>
                </a:lnTo>
                <a:lnTo>
                  <a:pt x="153708" y="233641"/>
                </a:lnTo>
                <a:lnTo>
                  <a:pt x="153708" y="153708"/>
                </a:lnTo>
                <a:lnTo>
                  <a:pt x="233641" y="153708"/>
                </a:ln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340" name="Google Shape;340;p8"/>
          <p:cNvSpPr txBox="1">
            <a:spLocks noGrp="1"/>
          </p:cNvSpPr>
          <p:nvPr>
            <p:ph type="title"/>
          </p:nvPr>
        </p:nvSpPr>
        <p:spPr>
          <a:xfrm>
            <a:off x="1962775" y="1109250"/>
            <a:ext cx="5462700" cy="195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1" name="Google Shape;341;p8"/>
          <p:cNvSpPr txBox="1">
            <a:spLocks noGrp="1"/>
          </p:cNvSpPr>
          <p:nvPr>
            <p:ph type="subTitle" idx="1"/>
          </p:nvPr>
        </p:nvSpPr>
        <p:spPr>
          <a:xfrm>
            <a:off x="1962775" y="3174725"/>
            <a:ext cx="5462700" cy="6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3"/>
          <p:cNvSpPr txBox="1">
            <a:spLocks noGrp="1"/>
          </p:cNvSpPr>
          <p:nvPr>
            <p:ph type="title"/>
          </p:nvPr>
        </p:nvSpPr>
        <p:spPr>
          <a:xfrm>
            <a:off x="714475" y="2261425"/>
            <a:ext cx="2934300" cy="6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13"/>
          <p:cNvSpPr/>
          <p:nvPr/>
        </p:nvSpPr>
        <p:spPr>
          <a:xfrm>
            <a:off x="1" y="3727055"/>
            <a:ext cx="1393307" cy="1398003"/>
          </a:xfrm>
          <a:custGeom>
            <a:avLst/>
            <a:gdLst/>
            <a:ahLst/>
            <a:cxnLst/>
            <a:rect l="l" t="t" r="r" b="b"/>
            <a:pathLst>
              <a:path w="1857743" h="1864004" extrusionOk="0">
                <a:moveTo>
                  <a:pt x="1857590" y="1864004"/>
                </a:moveTo>
                <a:cubicBezTo>
                  <a:pt x="1857616" y="1859832"/>
                  <a:pt x="1857743" y="1855679"/>
                  <a:pt x="1857743" y="1851501"/>
                </a:cubicBezTo>
                <a:cubicBezTo>
                  <a:pt x="1857743" y="830586"/>
                  <a:pt x="1027176" y="0"/>
                  <a:pt x="6254" y="0"/>
                </a:cubicBezTo>
                <a:cubicBezTo>
                  <a:pt x="4159" y="0"/>
                  <a:pt x="2095" y="107"/>
                  <a:pt x="0" y="114"/>
                </a:cubicBezTo>
                <a:lnTo>
                  <a:pt x="0" y="88944"/>
                </a:lnTo>
                <a:cubicBezTo>
                  <a:pt x="2095" y="88938"/>
                  <a:pt x="4159" y="88830"/>
                  <a:pt x="6254" y="88830"/>
                </a:cubicBezTo>
                <a:cubicBezTo>
                  <a:pt x="978192" y="88830"/>
                  <a:pt x="1768913" y="879557"/>
                  <a:pt x="1768913" y="1851501"/>
                </a:cubicBezTo>
                <a:cubicBezTo>
                  <a:pt x="1768913" y="1855679"/>
                  <a:pt x="1768792" y="1859832"/>
                  <a:pt x="1768760" y="1864004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483" name="Google Shape;483;p13"/>
          <p:cNvSpPr/>
          <p:nvPr/>
        </p:nvSpPr>
        <p:spPr>
          <a:xfrm>
            <a:off x="2" y="4017415"/>
            <a:ext cx="1102947" cy="1107643"/>
          </a:xfrm>
          <a:custGeom>
            <a:avLst/>
            <a:gdLst/>
            <a:ahLst/>
            <a:cxnLst/>
            <a:rect l="l" t="t" r="r" b="b"/>
            <a:pathLst>
              <a:path w="1470596" h="1476857" extrusionOk="0">
                <a:moveTo>
                  <a:pt x="1470437" y="1476857"/>
                </a:moveTo>
                <a:cubicBezTo>
                  <a:pt x="1470475" y="1472685"/>
                  <a:pt x="1470596" y="1468532"/>
                  <a:pt x="1470596" y="1464354"/>
                </a:cubicBezTo>
                <a:cubicBezTo>
                  <a:pt x="1470596" y="656901"/>
                  <a:pt x="813695" y="0"/>
                  <a:pt x="6254" y="0"/>
                </a:cubicBezTo>
                <a:cubicBezTo>
                  <a:pt x="4159" y="0"/>
                  <a:pt x="2089" y="95"/>
                  <a:pt x="0" y="107"/>
                </a:cubicBezTo>
                <a:lnTo>
                  <a:pt x="0" y="88931"/>
                </a:lnTo>
                <a:cubicBezTo>
                  <a:pt x="2089" y="88925"/>
                  <a:pt x="4159" y="88836"/>
                  <a:pt x="6254" y="88836"/>
                </a:cubicBezTo>
                <a:cubicBezTo>
                  <a:pt x="764711" y="88836"/>
                  <a:pt x="1381766" y="705885"/>
                  <a:pt x="1381766" y="1464354"/>
                </a:cubicBezTo>
                <a:cubicBezTo>
                  <a:pt x="1381766" y="1468532"/>
                  <a:pt x="1381645" y="1472685"/>
                  <a:pt x="1381607" y="1476857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484" name="Google Shape;484;p13"/>
          <p:cNvSpPr/>
          <p:nvPr/>
        </p:nvSpPr>
        <p:spPr>
          <a:xfrm>
            <a:off x="1" y="4307780"/>
            <a:ext cx="812587" cy="817278"/>
          </a:xfrm>
          <a:custGeom>
            <a:avLst/>
            <a:gdLst/>
            <a:ahLst/>
            <a:cxnLst/>
            <a:rect l="l" t="t" r="r" b="b"/>
            <a:pathLst>
              <a:path w="1083449" h="1089704" extrusionOk="0">
                <a:moveTo>
                  <a:pt x="1083125" y="1089704"/>
                </a:moveTo>
                <a:cubicBezTo>
                  <a:pt x="1083176" y="1085519"/>
                  <a:pt x="1083449" y="1081392"/>
                  <a:pt x="1083449" y="1077201"/>
                </a:cubicBezTo>
                <a:cubicBezTo>
                  <a:pt x="1083449" y="483228"/>
                  <a:pt x="600221" y="0"/>
                  <a:pt x="6254" y="0"/>
                </a:cubicBezTo>
                <a:cubicBezTo>
                  <a:pt x="4165" y="0"/>
                  <a:pt x="2089" y="82"/>
                  <a:pt x="0" y="95"/>
                </a:cubicBezTo>
                <a:lnTo>
                  <a:pt x="0" y="88938"/>
                </a:lnTo>
                <a:cubicBezTo>
                  <a:pt x="2089" y="88925"/>
                  <a:pt x="4159" y="88830"/>
                  <a:pt x="6254" y="88830"/>
                </a:cubicBezTo>
                <a:cubicBezTo>
                  <a:pt x="551230" y="88830"/>
                  <a:pt x="994619" y="532212"/>
                  <a:pt x="994619" y="1077201"/>
                </a:cubicBezTo>
                <a:cubicBezTo>
                  <a:pt x="994619" y="1081392"/>
                  <a:pt x="994352" y="1085526"/>
                  <a:pt x="994302" y="1089704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485" name="Google Shape;485;p13"/>
          <p:cNvSpPr/>
          <p:nvPr/>
        </p:nvSpPr>
        <p:spPr>
          <a:xfrm>
            <a:off x="-2" y="4598145"/>
            <a:ext cx="522226" cy="526913"/>
          </a:xfrm>
          <a:custGeom>
            <a:avLst/>
            <a:gdLst/>
            <a:ahLst/>
            <a:cxnLst/>
            <a:rect l="l" t="t" r="r" b="b"/>
            <a:pathLst>
              <a:path w="696302" h="702551" extrusionOk="0">
                <a:moveTo>
                  <a:pt x="695985" y="702551"/>
                </a:moveTo>
                <a:cubicBezTo>
                  <a:pt x="696061" y="698379"/>
                  <a:pt x="696302" y="694239"/>
                  <a:pt x="696302" y="690048"/>
                </a:cubicBezTo>
                <a:cubicBezTo>
                  <a:pt x="696302" y="309549"/>
                  <a:pt x="386746" y="0"/>
                  <a:pt x="6261" y="0"/>
                </a:cubicBezTo>
                <a:cubicBezTo>
                  <a:pt x="4165" y="0"/>
                  <a:pt x="2101" y="139"/>
                  <a:pt x="0" y="158"/>
                </a:cubicBezTo>
                <a:lnTo>
                  <a:pt x="0" y="88988"/>
                </a:lnTo>
                <a:cubicBezTo>
                  <a:pt x="2101" y="88969"/>
                  <a:pt x="4165" y="88830"/>
                  <a:pt x="6261" y="88830"/>
                </a:cubicBezTo>
                <a:cubicBezTo>
                  <a:pt x="337762" y="88830"/>
                  <a:pt x="607472" y="358533"/>
                  <a:pt x="607472" y="690048"/>
                </a:cubicBezTo>
                <a:cubicBezTo>
                  <a:pt x="607472" y="694239"/>
                  <a:pt x="607237" y="698379"/>
                  <a:pt x="607155" y="702551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486" name="Google Shape;486;p13"/>
          <p:cNvSpPr/>
          <p:nvPr/>
        </p:nvSpPr>
        <p:spPr>
          <a:xfrm>
            <a:off x="0" y="4888505"/>
            <a:ext cx="231862" cy="236553"/>
          </a:xfrm>
          <a:custGeom>
            <a:avLst/>
            <a:gdLst/>
            <a:ahLst/>
            <a:cxnLst/>
            <a:rect l="l" t="t" r="r" b="b"/>
            <a:pathLst>
              <a:path w="309149" h="315404" extrusionOk="0">
                <a:moveTo>
                  <a:pt x="308514" y="315404"/>
                </a:moveTo>
                <a:cubicBezTo>
                  <a:pt x="308679" y="311226"/>
                  <a:pt x="309149" y="307124"/>
                  <a:pt x="309149" y="302901"/>
                </a:cubicBezTo>
                <a:cubicBezTo>
                  <a:pt x="309149" y="135883"/>
                  <a:pt x="173266" y="0"/>
                  <a:pt x="6254" y="0"/>
                </a:cubicBezTo>
                <a:cubicBezTo>
                  <a:pt x="4140" y="0"/>
                  <a:pt x="2101" y="279"/>
                  <a:pt x="0" y="317"/>
                </a:cubicBezTo>
                <a:lnTo>
                  <a:pt x="0" y="89154"/>
                </a:lnTo>
                <a:cubicBezTo>
                  <a:pt x="2095" y="89090"/>
                  <a:pt x="4140" y="88830"/>
                  <a:pt x="6254" y="88830"/>
                </a:cubicBezTo>
                <a:cubicBezTo>
                  <a:pt x="124294" y="88830"/>
                  <a:pt x="220313" y="184867"/>
                  <a:pt x="220313" y="302901"/>
                </a:cubicBezTo>
                <a:cubicBezTo>
                  <a:pt x="220313" y="307124"/>
                  <a:pt x="219925" y="311245"/>
                  <a:pt x="219684" y="315404"/>
                </a:cubicBez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487" name="Google Shape;487;p13"/>
          <p:cNvSpPr/>
          <p:nvPr/>
        </p:nvSpPr>
        <p:spPr>
          <a:xfrm>
            <a:off x="4218185" y="-349770"/>
            <a:ext cx="361373" cy="361373"/>
          </a:xfrm>
          <a:custGeom>
            <a:avLst/>
            <a:gdLst/>
            <a:ahLst/>
            <a:cxnLst/>
            <a:rect l="l" t="t" r="r" b="b"/>
            <a:pathLst>
              <a:path w="481831" h="481831" extrusionOk="0">
                <a:moveTo>
                  <a:pt x="191471" y="191471"/>
                </a:moveTo>
                <a:cubicBezTo>
                  <a:pt x="105898" y="277044"/>
                  <a:pt x="42144" y="376129"/>
                  <a:pt x="0" y="481831"/>
                </a:cubicBezTo>
                <a:lnTo>
                  <a:pt x="481831" y="0"/>
                </a:lnTo>
                <a:cubicBezTo>
                  <a:pt x="376129" y="42144"/>
                  <a:pt x="277044" y="105898"/>
                  <a:pt x="191471" y="191471"/>
                </a:cubicBezTo>
                <a:close/>
              </a:path>
            </a:pathLst>
          </a:custGeom>
          <a:solidFill>
            <a:srgbClr val="EA984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488" name="Google Shape;488;p13"/>
          <p:cNvSpPr/>
          <p:nvPr/>
        </p:nvSpPr>
        <p:spPr>
          <a:xfrm>
            <a:off x="4172051" y="-395902"/>
            <a:ext cx="648914" cy="648909"/>
          </a:xfrm>
          <a:custGeom>
            <a:avLst/>
            <a:gdLst/>
            <a:ahLst/>
            <a:cxnLst/>
            <a:rect l="l" t="t" r="r" b="b"/>
            <a:pathLst>
              <a:path w="865219" h="865212" extrusionOk="0">
                <a:moveTo>
                  <a:pt x="759904" y="6496"/>
                </a:moveTo>
                <a:lnTo>
                  <a:pt x="6496" y="759898"/>
                </a:lnTo>
                <a:cubicBezTo>
                  <a:pt x="2285" y="794873"/>
                  <a:pt x="0" y="830033"/>
                  <a:pt x="63" y="865212"/>
                </a:cubicBezTo>
                <a:lnTo>
                  <a:pt x="865219" y="63"/>
                </a:lnTo>
                <a:cubicBezTo>
                  <a:pt x="830033" y="0"/>
                  <a:pt x="794880" y="2285"/>
                  <a:pt x="759904" y="6496"/>
                </a:cubicBezTo>
                <a:close/>
              </a:path>
            </a:pathLst>
          </a:custGeom>
          <a:solidFill>
            <a:srgbClr val="EA984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489" name="Google Shape;489;p13"/>
          <p:cNvSpPr/>
          <p:nvPr/>
        </p:nvSpPr>
        <p:spPr>
          <a:xfrm>
            <a:off x="4182016" y="-385936"/>
            <a:ext cx="810720" cy="810716"/>
          </a:xfrm>
          <a:custGeom>
            <a:avLst/>
            <a:gdLst/>
            <a:ahLst/>
            <a:cxnLst/>
            <a:rect l="l" t="t" r="r" b="b"/>
            <a:pathLst>
              <a:path w="1080960" h="1080954" extrusionOk="0">
                <a:moveTo>
                  <a:pt x="1000251" y="0"/>
                </a:moveTo>
                <a:lnTo>
                  <a:pt x="0" y="1000251"/>
                </a:lnTo>
                <a:cubicBezTo>
                  <a:pt x="4756" y="1027379"/>
                  <a:pt x="10820" y="1054296"/>
                  <a:pt x="18180" y="1080954"/>
                </a:cubicBezTo>
                <a:lnTo>
                  <a:pt x="1080960" y="18173"/>
                </a:lnTo>
                <a:cubicBezTo>
                  <a:pt x="1054303" y="10820"/>
                  <a:pt x="1027372" y="4756"/>
                  <a:pt x="1000251" y="0"/>
                </a:cubicBezTo>
                <a:close/>
              </a:path>
            </a:pathLst>
          </a:custGeom>
          <a:solidFill>
            <a:srgbClr val="EA984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490" name="Google Shape;490;p13"/>
          <p:cNvSpPr/>
          <p:nvPr/>
        </p:nvSpPr>
        <p:spPr>
          <a:xfrm>
            <a:off x="4227527" y="-340430"/>
            <a:ext cx="904093" cy="904098"/>
          </a:xfrm>
          <a:custGeom>
            <a:avLst/>
            <a:gdLst/>
            <a:ahLst/>
            <a:cxnLst/>
            <a:rect l="l" t="t" r="r" b="b"/>
            <a:pathLst>
              <a:path w="1205458" h="1205464" extrusionOk="0">
                <a:moveTo>
                  <a:pt x="1139329" y="0"/>
                </a:moveTo>
                <a:lnTo>
                  <a:pt x="0" y="1139329"/>
                </a:lnTo>
                <a:cubicBezTo>
                  <a:pt x="9918" y="1161738"/>
                  <a:pt x="20827" y="1183792"/>
                  <a:pt x="32746" y="1205464"/>
                </a:cubicBezTo>
                <a:lnTo>
                  <a:pt x="1205458" y="32753"/>
                </a:lnTo>
                <a:cubicBezTo>
                  <a:pt x="1183792" y="20834"/>
                  <a:pt x="1161732" y="9918"/>
                  <a:pt x="1139329" y="0"/>
                </a:cubicBezTo>
                <a:close/>
              </a:path>
            </a:pathLst>
          </a:custGeom>
          <a:solidFill>
            <a:srgbClr val="EA984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491" name="Google Shape;491;p13"/>
          <p:cNvSpPr/>
          <p:nvPr/>
        </p:nvSpPr>
        <p:spPr>
          <a:xfrm>
            <a:off x="4299393" y="-268562"/>
            <a:ext cx="947037" cy="947037"/>
          </a:xfrm>
          <a:custGeom>
            <a:avLst/>
            <a:gdLst/>
            <a:ahLst/>
            <a:cxnLst/>
            <a:rect l="l" t="t" r="r" b="b"/>
            <a:pathLst>
              <a:path w="1262716" h="1262716" extrusionOk="0">
                <a:moveTo>
                  <a:pt x="1208112" y="0"/>
                </a:moveTo>
                <a:lnTo>
                  <a:pt x="0" y="1208112"/>
                </a:lnTo>
                <a:cubicBezTo>
                  <a:pt x="13874" y="1226781"/>
                  <a:pt x="28714" y="1244961"/>
                  <a:pt x="44284" y="1262716"/>
                </a:cubicBezTo>
                <a:lnTo>
                  <a:pt x="1262716" y="44284"/>
                </a:lnTo>
                <a:cubicBezTo>
                  <a:pt x="1244961" y="28708"/>
                  <a:pt x="1226788" y="13874"/>
                  <a:pt x="1208112" y="0"/>
                </a:cubicBezTo>
                <a:close/>
              </a:path>
            </a:pathLst>
          </a:custGeom>
          <a:solidFill>
            <a:srgbClr val="EA984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492" name="Google Shape;492;p13"/>
          <p:cNvSpPr/>
          <p:nvPr/>
        </p:nvSpPr>
        <p:spPr>
          <a:xfrm>
            <a:off x="4393187" y="-174768"/>
            <a:ext cx="947037" cy="947032"/>
          </a:xfrm>
          <a:custGeom>
            <a:avLst/>
            <a:gdLst/>
            <a:ahLst/>
            <a:cxnLst/>
            <a:rect l="l" t="t" r="r" b="b"/>
            <a:pathLst>
              <a:path w="1262716" h="1262710" extrusionOk="0">
                <a:moveTo>
                  <a:pt x="1218425" y="0"/>
                </a:moveTo>
                <a:lnTo>
                  <a:pt x="0" y="1218425"/>
                </a:lnTo>
                <a:cubicBezTo>
                  <a:pt x="17754" y="1234008"/>
                  <a:pt x="35928" y="1248835"/>
                  <a:pt x="54603" y="1262710"/>
                </a:cubicBezTo>
                <a:lnTo>
                  <a:pt x="1262716" y="54597"/>
                </a:lnTo>
                <a:cubicBezTo>
                  <a:pt x="1248835" y="35928"/>
                  <a:pt x="1234001" y="17754"/>
                  <a:pt x="1218425" y="0"/>
                </a:cubicBezTo>
                <a:close/>
              </a:path>
            </a:pathLst>
          </a:custGeom>
          <a:solidFill>
            <a:srgbClr val="EA984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493" name="Google Shape;493;p13"/>
          <p:cNvSpPr/>
          <p:nvPr/>
        </p:nvSpPr>
        <p:spPr>
          <a:xfrm>
            <a:off x="4507988" y="-59963"/>
            <a:ext cx="904098" cy="904094"/>
          </a:xfrm>
          <a:custGeom>
            <a:avLst/>
            <a:gdLst/>
            <a:ahLst/>
            <a:cxnLst/>
            <a:rect l="l" t="t" r="r" b="b"/>
            <a:pathLst>
              <a:path w="1205464" h="1205458" extrusionOk="0">
                <a:moveTo>
                  <a:pt x="1172718" y="0"/>
                </a:moveTo>
                <a:lnTo>
                  <a:pt x="0" y="1172711"/>
                </a:lnTo>
                <a:cubicBezTo>
                  <a:pt x="21672" y="1184630"/>
                  <a:pt x="43732" y="1195546"/>
                  <a:pt x="66135" y="1205458"/>
                </a:cubicBezTo>
                <a:lnTo>
                  <a:pt x="1205464" y="66135"/>
                </a:lnTo>
                <a:cubicBezTo>
                  <a:pt x="1195552" y="43726"/>
                  <a:pt x="1184636" y="21672"/>
                  <a:pt x="1172718" y="0"/>
                </a:cubicBezTo>
                <a:close/>
              </a:path>
            </a:pathLst>
          </a:custGeom>
          <a:solidFill>
            <a:srgbClr val="EA984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494" name="Google Shape;494;p13"/>
          <p:cNvSpPr/>
          <p:nvPr/>
        </p:nvSpPr>
        <p:spPr>
          <a:xfrm>
            <a:off x="4646879" y="78925"/>
            <a:ext cx="810715" cy="810716"/>
          </a:xfrm>
          <a:custGeom>
            <a:avLst/>
            <a:gdLst/>
            <a:ahLst/>
            <a:cxnLst/>
            <a:rect l="l" t="t" r="r" b="b"/>
            <a:pathLst>
              <a:path w="1080954" h="1080954" extrusionOk="0">
                <a:moveTo>
                  <a:pt x="1062780" y="0"/>
                </a:moveTo>
                <a:lnTo>
                  <a:pt x="0" y="1062774"/>
                </a:lnTo>
                <a:cubicBezTo>
                  <a:pt x="26657" y="1070133"/>
                  <a:pt x="53574" y="1076198"/>
                  <a:pt x="80708" y="1080954"/>
                </a:cubicBezTo>
                <a:lnTo>
                  <a:pt x="1080954" y="80702"/>
                </a:lnTo>
                <a:cubicBezTo>
                  <a:pt x="1076198" y="53581"/>
                  <a:pt x="1070140" y="26657"/>
                  <a:pt x="1062780" y="0"/>
                </a:cubicBezTo>
                <a:close/>
              </a:path>
            </a:pathLst>
          </a:custGeom>
          <a:solidFill>
            <a:srgbClr val="EA984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495" name="Google Shape;495;p13"/>
          <p:cNvSpPr/>
          <p:nvPr/>
        </p:nvSpPr>
        <p:spPr>
          <a:xfrm>
            <a:off x="4818650" y="250696"/>
            <a:ext cx="648909" cy="648909"/>
          </a:xfrm>
          <a:custGeom>
            <a:avLst/>
            <a:gdLst/>
            <a:ahLst/>
            <a:cxnLst/>
            <a:rect l="l" t="t" r="r" b="b"/>
            <a:pathLst>
              <a:path w="865212" h="865212" extrusionOk="0">
                <a:moveTo>
                  <a:pt x="865155" y="0"/>
                </a:moveTo>
                <a:lnTo>
                  <a:pt x="0" y="865149"/>
                </a:lnTo>
                <a:cubicBezTo>
                  <a:pt x="35178" y="865212"/>
                  <a:pt x="70338" y="862926"/>
                  <a:pt x="105314" y="858716"/>
                </a:cubicBezTo>
                <a:lnTo>
                  <a:pt x="858716" y="105314"/>
                </a:lnTo>
                <a:cubicBezTo>
                  <a:pt x="862926" y="70338"/>
                  <a:pt x="865212" y="35185"/>
                  <a:pt x="865155" y="0"/>
                </a:cubicBezTo>
                <a:close/>
              </a:path>
            </a:pathLst>
          </a:custGeom>
          <a:solidFill>
            <a:srgbClr val="EA984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496" name="Google Shape;496;p13"/>
          <p:cNvSpPr/>
          <p:nvPr/>
        </p:nvSpPr>
        <p:spPr>
          <a:xfrm>
            <a:off x="5060058" y="492101"/>
            <a:ext cx="361373" cy="361373"/>
          </a:xfrm>
          <a:custGeom>
            <a:avLst/>
            <a:gdLst/>
            <a:ahLst/>
            <a:cxnLst/>
            <a:rect l="l" t="t" r="r" b="b"/>
            <a:pathLst>
              <a:path w="481831" h="481831" extrusionOk="0">
                <a:moveTo>
                  <a:pt x="0" y="481831"/>
                </a:moveTo>
                <a:cubicBezTo>
                  <a:pt x="105702" y="439680"/>
                  <a:pt x="204787" y="375926"/>
                  <a:pt x="290360" y="290360"/>
                </a:cubicBezTo>
                <a:cubicBezTo>
                  <a:pt x="375920" y="204787"/>
                  <a:pt x="439680" y="105702"/>
                  <a:pt x="481831" y="0"/>
                </a:cubicBezTo>
                <a:close/>
              </a:path>
            </a:pathLst>
          </a:custGeom>
          <a:solidFill>
            <a:srgbClr val="EA984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497" name="Google Shape;497;p13"/>
          <p:cNvSpPr/>
          <p:nvPr/>
        </p:nvSpPr>
        <p:spPr>
          <a:xfrm>
            <a:off x="4484387" y="4657329"/>
            <a:ext cx="175226" cy="175226"/>
          </a:xfrm>
          <a:custGeom>
            <a:avLst/>
            <a:gdLst/>
            <a:ahLst/>
            <a:cxnLst/>
            <a:rect l="l" t="t" r="r" b="b"/>
            <a:pathLst>
              <a:path w="233635" h="233635" extrusionOk="0">
                <a:moveTo>
                  <a:pt x="233635" y="79927"/>
                </a:moveTo>
                <a:lnTo>
                  <a:pt x="153708" y="79927"/>
                </a:lnTo>
                <a:lnTo>
                  <a:pt x="153708" y="0"/>
                </a:lnTo>
                <a:lnTo>
                  <a:pt x="79927" y="0"/>
                </a:lnTo>
                <a:lnTo>
                  <a:pt x="79927" y="79927"/>
                </a:lnTo>
                <a:lnTo>
                  <a:pt x="0" y="79927"/>
                </a:lnTo>
                <a:lnTo>
                  <a:pt x="0" y="153708"/>
                </a:lnTo>
                <a:lnTo>
                  <a:pt x="79927" y="153708"/>
                </a:lnTo>
                <a:lnTo>
                  <a:pt x="79927" y="233635"/>
                </a:lnTo>
                <a:lnTo>
                  <a:pt x="153708" y="233635"/>
                </a:lnTo>
                <a:lnTo>
                  <a:pt x="153708" y="153708"/>
                </a:lnTo>
                <a:lnTo>
                  <a:pt x="233635" y="153708"/>
                </a:ln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498" name="Google Shape;498;p13"/>
          <p:cNvSpPr/>
          <p:nvPr/>
        </p:nvSpPr>
        <p:spPr>
          <a:xfrm>
            <a:off x="2726466" y="585905"/>
            <a:ext cx="175231" cy="175231"/>
          </a:xfrm>
          <a:custGeom>
            <a:avLst/>
            <a:gdLst/>
            <a:ahLst/>
            <a:cxnLst/>
            <a:rect l="l" t="t" r="r" b="b"/>
            <a:pathLst>
              <a:path w="233641" h="233641" extrusionOk="0">
                <a:moveTo>
                  <a:pt x="233641" y="79927"/>
                </a:moveTo>
                <a:lnTo>
                  <a:pt x="153708" y="79927"/>
                </a:lnTo>
                <a:lnTo>
                  <a:pt x="153708" y="0"/>
                </a:lnTo>
                <a:lnTo>
                  <a:pt x="79933" y="0"/>
                </a:lnTo>
                <a:lnTo>
                  <a:pt x="79933" y="79927"/>
                </a:lnTo>
                <a:lnTo>
                  <a:pt x="0" y="79927"/>
                </a:lnTo>
                <a:lnTo>
                  <a:pt x="0" y="153708"/>
                </a:lnTo>
                <a:lnTo>
                  <a:pt x="79933" y="153708"/>
                </a:lnTo>
                <a:lnTo>
                  <a:pt x="79933" y="233641"/>
                </a:lnTo>
                <a:lnTo>
                  <a:pt x="153708" y="233641"/>
                </a:lnTo>
                <a:lnTo>
                  <a:pt x="153708" y="153708"/>
                </a:lnTo>
                <a:lnTo>
                  <a:pt x="233641" y="153708"/>
                </a:ln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grpSp>
        <p:nvGrpSpPr>
          <p:cNvPr id="499" name="Google Shape;499;p13"/>
          <p:cNvGrpSpPr/>
          <p:nvPr/>
        </p:nvGrpSpPr>
        <p:grpSpPr>
          <a:xfrm>
            <a:off x="-26403" y="-31165"/>
            <a:ext cx="1045577" cy="1055226"/>
            <a:chOff x="-26403" y="-31165"/>
            <a:chExt cx="1045577" cy="1055226"/>
          </a:xfrm>
        </p:grpSpPr>
        <p:sp>
          <p:nvSpPr>
            <p:cNvPr id="500" name="Google Shape;500;p13"/>
            <p:cNvSpPr/>
            <p:nvPr/>
          </p:nvSpPr>
          <p:spPr>
            <a:xfrm>
              <a:off x="-26403" y="-31165"/>
              <a:ext cx="837000" cy="834600"/>
            </a:xfrm>
            <a:prstGeom prst="rect">
              <a:avLst/>
            </a:prstGeom>
            <a:solidFill>
              <a:srgbClr val="EA984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458639" y="463937"/>
              <a:ext cx="38185" cy="38180"/>
            </a:xfrm>
            <a:custGeom>
              <a:avLst/>
              <a:gdLst/>
              <a:ahLst/>
              <a:cxnLst/>
              <a:rect l="l" t="t" r="r" b="b"/>
              <a:pathLst>
                <a:path w="50914" h="50907" extrusionOk="0">
                  <a:moveTo>
                    <a:pt x="50914" y="25457"/>
                  </a:moveTo>
                  <a:cubicBezTo>
                    <a:pt x="50914" y="39490"/>
                    <a:pt x="39496" y="50907"/>
                    <a:pt x="25463" y="50907"/>
                  </a:cubicBezTo>
                  <a:cubicBezTo>
                    <a:pt x="11423" y="50907"/>
                    <a:pt x="0" y="39490"/>
                    <a:pt x="0" y="25457"/>
                  </a:cubicBezTo>
                  <a:cubicBezTo>
                    <a:pt x="0" y="11423"/>
                    <a:pt x="11423" y="0"/>
                    <a:pt x="25463" y="0"/>
                  </a:cubicBezTo>
                  <a:cubicBezTo>
                    <a:pt x="39496" y="0"/>
                    <a:pt x="50914" y="11423"/>
                    <a:pt x="50914" y="25457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589473" y="463937"/>
              <a:ext cx="38190" cy="38180"/>
            </a:xfrm>
            <a:custGeom>
              <a:avLst/>
              <a:gdLst/>
              <a:ahLst/>
              <a:cxnLst/>
              <a:rect l="l" t="t" r="r" b="b"/>
              <a:pathLst>
                <a:path w="50920" h="50907" extrusionOk="0">
                  <a:moveTo>
                    <a:pt x="50920" y="25457"/>
                  </a:moveTo>
                  <a:cubicBezTo>
                    <a:pt x="50920" y="39490"/>
                    <a:pt x="39496" y="50907"/>
                    <a:pt x="25463" y="50907"/>
                  </a:cubicBezTo>
                  <a:cubicBezTo>
                    <a:pt x="11423" y="50907"/>
                    <a:pt x="0" y="39490"/>
                    <a:pt x="0" y="25457"/>
                  </a:cubicBezTo>
                  <a:cubicBezTo>
                    <a:pt x="0" y="11423"/>
                    <a:pt x="11423" y="0"/>
                    <a:pt x="25463" y="0"/>
                  </a:cubicBezTo>
                  <a:cubicBezTo>
                    <a:pt x="39496" y="0"/>
                    <a:pt x="50920" y="11423"/>
                    <a:pt x="50920" y="25457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19981" y="463937"/>
              <a:ext cx="38185" cy="38180"/>
            </a:xfrm>
            <a:custGeom>
              <a:avLst/>
              <a:gdLst/>
              <a:ahLst/>
              <a:cxnLst/>
              <a:rect l="l" t="t" r="r" b="b"/>
              <a:pathLst>
                <a:path w="50914" h="50907" extrusionOk="0">
                  <a:moveTo>
                    <a:pt x="50914" y="25457"/>
                  </a:moveTo>
                  <a:cubicBezTo>
                    <a:pt x="50914" y="39490"/>
                    <a:pt x="39496" y="50907"/>
                    <a:pt x="25457" y="50907"/>
                  </a:cubicBezTo>
                  <a:cubicBezTo>
                    <a:pt x="11423" y="50907"/>
                    <a:pt x="0" y="39490"/>
                    <a:pt x="0" y="25457"/>
                  </a:cubicBezTo>
                  <a:cubicBezTo>
                    <a:pt x="0" y="11423"/>
                    <a:pt x="11423" y="0"/>
                    <a:pt x="25457" y="0"/>
                  </a:cubicBezTo>
                  <a:cubicBezTo>
                    <a:pt x="39496" y="0"/>
                    <a:pt x="50914" y="11423"/>
                    <a:pt x="50914" y="25457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850485" y="463937"/>
              <a:ext cx="38190" cy="38180"/>
            </a:xfrm>
            <a:custGeom>
              <a:avLst/>
              <a:gdLst/>
              <a:ahLst/>
              <a:cxnLst/>
              <a:rect l="l" t="t" r="r" b="b"/>
              <a:pathLst>
                <a:path w="50920" h="50907" extrusionOk="0">
                  <a:moveTo>
                    <a:pt x="50920" y="25457"/>
                  </a:moveTo>
                  <a:cubicBezTo>
                    <a:pt x="50920" y="39490"/>
                    <a:pt x="39496" y="50907"/>
                    <a:pt x="25457" y="50907"/>
                  </a:cubicBezTo>
                  <a:cubicBezTo>
                    <a:pt x="11423" y="50907"/>
                    <a:pt x="0" y="39490"/>
                    <a:pt x="0" y="25457"/>
                  </a:cubicBezTo>
                  <a:cubicBezTo>
                    <a:pt x="0" y="11423"/>
                    <a:pt x="11423" y="0"/>
                    <a:pt x="25457" y="0"/>
                  </a:cubicBezTo>
                  <a:cubicBezTo>
                    <a:pt x="39496" y="0"/>
                    <a:pt x="50920" y="11423"/>
                    <a:pt x="50920" y="25457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980994" y="463937"/>
              <a:ext cx="38180" cy="38180"/>
            </a:xfrm>
            <a:custGeom>
              <a:avLst/>
              <a:gdLst/>
              <a:ahLst/>
              <a:cxnLst/>
              <a:rect l="l" t="t" r="r" b="b"/>
              <a:pathLst>
                <a:path w="50907" h="50907" extrusionOk="0">
                  <a:moveTo>
                    <a:pt x="50907" y="25457"/>
                  </a:moveTo>
                  <a:cubicBezTo>
                    <a:pt x="50907" y="39490"/>
                    <a:pt x="39490" y="50907"/>
                    <a:pt x="25457" y="50907"/>
                  </a:cubicBezTo>
                  <a:cubicBezTo>
                    <a:pt x="11423" y="50907"/>
                    <a:pt x="0" y="39490"/>
                    <a:pt x="0" y="25457"/>
                  </a:cubicBezTo>
                  <a:cubicBezTo>
                    <a:pt x="0" y="11423"/>
                    <a:pt x="11423" y="0"/>
                    <a:pt x="25457" y="0"/>
                  </a:cubicBezTo>
                  <a:cubicBezTo>
                    <a:pt x="39490" y="0"/>
                    <a:pt x="50907" y="11423"/>
                    <a:pt x="50907" y="25457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458639" y="985880"/>
              <a:ext cx="38185" cy="38180"/>
            </a:xfrm>
            <a:custGeom>
              <a:avLst/>
              <a:gdLst/>
              <a:ahLst/>
              <a:cxnLst/>
              <a:rect l="l" t="t" r="r" b="b"/>
              <a:pathLst>
                <a:path w="50914" h="50907" extrusionOk="0">
                  <a:moveTo>
                    <a:pt x="50914" y="25457"/>
                  </a:moveTo>
                  <a:cubicBezTo>
                    <a:pt x="50914" y="39490"/>
                    <a:pt x="39496" y="50907"/>
                    <a:pt x="25463" y="50907"/>
                  </a:cubicBezTo>
                  <a:cubicBezTo>
                    <a:pt x="11423" y="50907"/>
                    <a:pt x="0" y="39490"/>
                    <a:pt x="0" y="25457"/>
                  </a:cubicBezTo>
                  <a:cubicBezTo>
                    <a:pt x="0" y="11423"/>
                    <a:pt x="11423" y="0"/>
                    <a:pt x="25463" y="0"/>
                  </a:cubicBezTo>
                  <a:cubicBezTo>
                    <a:pt x="39496" y="0"/>
                    <a:pt x="50914" y="11423"/>
                    <a:pt x="50914" y="25457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458639" y="855416"/>
              <a:ext cx="38185" cy="38180"/>
            </a:xfrm>
            <a:custGeom>
              <a:avLst/>
              <a:gdLst/>
              <a:ahLst/>
              <a:cxnLst/>
              <a:rect l="l" t="t" r="r" b="b"/>
              <a:pathLst>
                <a:path w="50914" h="50907" extrusionOk="0">
                  <a:moveTo>
                    <a:pt x="50914" y="25457"/>
                  </a:moveTo>
                  <a:cubicBezTo>
                    <a:pt x="50914" y="39490"/>
                    <a:pt x="39496" y="50907"/>
                    <a:pt x="25463" y="50907"/>
                  </a:cubicBezTo>
                  <a:cubicBezTo>
                    <a:pt x="11423" y="50907"/>
                    <a:pt x="0" y="39490"/>
                    <a:pt x="0" y="25457"/>
                  </a:cubicBezTo>
                  <a:cubicBezTo>
                    <a:pt x="0" y="11423"/>
                    <a:pt x="11423" y="0"/>
                    <a:pt x="25463" y="0"/>
                  </a:cubicBezTo>
                  <a:cubicBezTo>
                    <a:pt x="39496" y="0"/>
                    <a:pt x="50914" y="11423"/>
                    <a:pt x="50914" y="25457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458639" y="724952"/>
              <a:ext cx="38185" cy="38180"/>
            </a:xfrm>
            <a:custGeom>
              <a:avLst/>
              <a:gdLst/>
              <a:ahLst/>
              <a:cxnLst/>
              <a:rect l="l" t="t" r="r" b="b"/>
              <a:pathLst>
                <a:path w="50914" h="50907" extrusionOk="0">
                  <a:moveTo>
                    <a:pt x="50914" y="25457"/>
                  </a:moveTo>
                  <a:cubicBezTo>
                    <a:pt x="50914" y="39490"/>
                    <a:pt x="39496" y="50907"/>
                    <a:pt x="25463" y="50907"/>
                  </a:cubicBezTo>
                  <a:cubicBezTo>
                    <a:pt x="11423" y="50907"/>
                    <a:pt x="0" y="39490"/>
                    <a:pt x="0" y="25457"/>
                  </a:cubicBezTo>
                  <a:cubicBezTo>
                    <a:pt x="0" y="11417"/>
                    <a:pt x="11423" y="0"/>
                    <a:pt x="25463" y="0"/>
                  </a:cubicBezTo>
                  <a:cubicBezTo>
                    <a:pt x="39496" y="0"/>
                    <a:pt x="50914" y="11417"/>
                    <a:pt x="50914" y="25457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458639" y="594485"/>
              <a:ext cx="38185" cy="38185"/>
            </a:xfrm>
            <a:custGeom>
              <a:avLst/>
              <a:gdLst/>
              <a:ahLst/>
              <a:cxnLst/>
              <a:rect l="l" t="t" r="r" b="b"/>
              <a:pathLst>
                <a:path w="50914" h="50914" extrusionOk="0">
                  <a:moveTo>
                    <a:pt x="50914" y="25457"/>
                  </a:moveTo>
                  <a:cubicBezTo>
                    <a:pt x="50914" y="39490"/>
                    <a:pt x="39496" y="50914"/>
                    <a:pt x="25463" y="50914"/>
                  </a:cubicBezTo>
                  <a:cubicBezTo>
                    <a:pt x="11423" y="50914"/>
                    <a:pt x="0" y="39490"/>
                    <a:pt x="0" y="25457"/>
                  </a:cubicBezTo>
                  <a:cubicBezTo>
                    <a:pt x="0" y="11423"/>
                    <a:pt x="11423" y="0"/>
                    <a:pt x="25463" y="0"/>
                  </a:cubicBezTo>
                  <a:cubicBezTo>
                    <a:pt x="39496" y="0"/>
                    <a:pt x="50914" y="11423"/>
                    <a:pt x="50914" y="25457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589473" y="985880"/>
              <a:ext cx="38190" cy="38180"/>
            </a:xfrm>
            <a:custGeom>
              <a:avLst/>
              <a:gdLst/>
              <a:ahLst/>
              <a:cxnLst/>
              <a:rect l="l" t="t" r="r" b="b"/>
              <a:pathLst>
                <a:path w="50920" h="50907" extrusionOk="0">
                  <a:moveTo>
                    <a:pt x="50920" y="25457"/>
                  </a:moveTo>
                  <a:cubicBezTo>
                    <a:pt x="50920" y="39490"/>
                    <a:pt x="39496" y="50907"/>
                    <a:pt x="25463" y="50907"/>
                  </a:cubicBezTo>
                  <a:cubicBezTo>
                    <a:pt x="11423" y="50907"/>
                    <a:pt x="0" y="39490"/>
                    <a:pt x="0" y="25457"/>
                  </a:cubicBezTo>
                  <a:cubicBezTo>
                    <a:pt x="0" y="11423"/>
                    <a:pt x="11423" y="0"/>
                    <a:pt x="25463" y="0"/>
                  </a:cubicBezTo>
                  <a:cubicBezTo>
                    <a:pt x="39496" y="0"/>
                    <a:pt x="50920" y="11423"/>
                    <a:pt x="50920" y="25457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589473" y="855416"/>
              <a:ext cx="38190" cy="38180"/>
            </a:xfrm>
            <a:custGeom>
              <a:avLst/>
              <a:gdLst/>
              <a:ahLst/>
              <a:cxnLst/>
              <a:rect l="l" t="t" r="r" b="b"/>
              <a:pathLst>
                <a:path w="50920" h="50907" extrusionOk="0">
                  <a:moveTo>
                    <a:pt x="50920" y="25457"/>
                  </a:moveTo>
                  <a:cubicBezTo>
                    <a:pt x="50920" y="39490"/>
                    <a:pt x="39496" y="50907"/>
                    <a:pt x="25463" y="50907"/>
                  </a:cubicBezTo>
                  <a:cubicBezTo>
                    <a:pt x="11423" y="50907"/>
                    <a:pt x="0" y="39490"/>
                    <a:pt x="0" y="25457"/>
                  </a:cubicBezTo>
                  <a:cubicBezTo>
                    <a:pt x="0" y="11423"/>
                    <a:pt x="11423" y="0"/>
                    <a:pt x="25463" y="0"/>
                  </a:cubicBezTo>
                  <a:cubicBezTo>
                    <a:pt x="39496" y="0"/>
                    <a:pt x="50920" y="11423"/>
                    <a:pt x="50920" y="25457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589473" y="724952"/>
              <a:ext cx="38190" cy="38180"/>
            </a:xfrm>
            <a:custGeom>
              <a:avLst/>
              <a:gdLst/>
              <a:ahLst/>
              <a:cxnLst/>
              <a:rect l="l" t="t" r="r" b="b"/>
              <a:pathLst>
                <a:path w="50920" h="50907" extrusionOk="0">
                  <a:moveTo>
                    <a:pt x="50920" y="25457"/>
                  </a:moveTo>
                  <a:cubicBezTo>
                    <a:pt x="50920" y="39490"/>
                    <a:pt x="39496" y="50907"/>
                    <a:pt x="25463" y="50907"/>
                  </a:cubicBezTo>
                  <a:cubicBezTo>
                    <a:pt x="11423" y="50907"/>
                    <a:pt x="0" y="39490"/>
                    <a:pt x="0" y="25457"/>
                  </a:cubicBezTo>
                  <a:cubicBezTo>
                    <a:pt x="0" y="11417"/>
                    <a:pt x="11423" y="0"/>
                    <a:pt x="25463" y="0"/>
                  </a:cubicBezTo>
                  <a:cubicBezTo>
                    <a:pt x="39496" y="0"/>
                    <a:pt x="50920" y="11417"/>
                    <a:pt x="50920" y="25457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589473" y="594485"/>
              <a:ext cx="38190" cy="38185"/>
            </a:xfrm>
            <a:custGeom>
              <a:avLst/>
              <a:gdLst/>
              <a:ahLst/>
              <a:cxnLst/>
              <a:rect l="l" t="t" r="r" b="b"/>
              <a:pathLst>
                <a:path w="50920" h="50914" extrusionOk="0">
                  <a:moveTo>
                    <a:pt x="50920" y="25457"/>
                  </a:moveTo>
                  <a:cubicBezTo>
                    <a:pt x="50920" y="39490"/>
                    <a:pt x="39496" y="50914"/>
                    <a:pt x="25463" y="50914"/>
                  </a:cubicBezTo>
                  <a:cubicBezTo>
                    <a:pt x="11423" y="50914"/>
                    <a:pt x="0" y="39490"/>
                    <a:pt x="0" y="25457"/>
                  </a:cubicBezTo>
                  <a:cubicBezTo>
                    <a:pt x="0" y="11423"/>
                    <a:pt x="11423" y="0"/>
                    <a:pt x="25463" y="0"/>
                  </a:cubicBezTo>
                  <a:cubicBezTo>
                    <a:pt x="39496" y="0"/>
                    <a:pt x="50920" y="11423"/>
                    <a:pt x="50920" y="25457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719981" y="985880"/>
              <a:ext cx="38185" cy="38180"/>
            </a:xfrm>
            <a:custGeom>
              <a:avLst/>
              <a:gdLst/>
              <a:ahLst/>
              <a:cxnLst/>
              <a:rect l="l" t="t" r="r" b="b"/>
              <a:pathLst>
                <a:path w="50914" h="50907" extrusionOk="0">
                  <a:moveTo>
                    <a:pt x="50914" y="25457"/>
                  </a:moveTo>
                  <a:cubicBezTo>
                    <a:pt x="50914" y="39490"/>
                    <a:pt x="39496" y="50907"/>
                    <a:pt x="25457" y="50907"/>
                  </a:cubicBezTo>
                  <a:cubicBezTo>
                    <a:pt x="11423" y="50907"/>
                    <a:pt x="0" y="39490"/>
                    <a:pt x="0" y="25457"/>
                  </a:cubicBezTo>
                  <a:cubicBezTo>
                    <a:pt x="0" y="11423"/>
                    <a:pt x="11423" y="0"/>
                    <a:pt x="25457" y="0"/>
                  </a:cubicBezTo>
                  <a:cubicBezTo>
                    <a:pt x="39496" y="0"/>
                    <a:pt x="50914" y="11423"/>
                    <a:pt x="50914" y="25457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719981" y="855416"/>
              <a:ext cx="38185" cy="38180"/>
            </a:xfrm>
            <a:custGeom>
              <a:avLst/>
              <a:gdLst/>
              <a:ahLst/>
              <a:cxnLst/>
              <a:rect l="l" t="t" r="r" b="b"/>
              <a:pathLst>
                <a:path w="50914" h="50907" extrusionOk="0">
                  <a:moveTo>
                    <a:pt x="50914" y="25457"/>
                  </a:moveTo>
                  <a:cubicBezTo>
                    <a:pt x="50914" y="39490"/>
                    <a:pt x="39496" y="50907"/>
                    <a:pt x="25457" y="50907"/>
                  </a:cubicBezTo>
                  <a:cubicBezTo>
                    <a:pt x="11423" y="50907"/>
                    <a:pt x="0" y="39490"/>
                    <a:pt x="0" y="25457"/>
                  </a:cubicBezTo>
                  <a:cubicBezTo>
                    <a:pt x="0" y="11423"/>
                    <a:pt x="11423" y="0"/>
                    <a:pt x="25457" y="0"/>
                  </a:cubicBezTo>
                  <a:cubicBezTo>
                    <a:pt x="39496" y="0"/>
                    <a:pt x="50914" y="11423"/>
                    <a:pt x="50914" y="25457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719981" y="724952"/>
              <a:ext cx="38185" cy="38180"/>
            </a:xfrm>
            <a:custGeom>
              <a:avLst/>
              <a:gdLst/>
              <a:ahLst/>
              <a:cxnLst/>
              <a:rect l="l" t="t" r="r" b="b"/>
              <a:pathLst>
                <a:path w="50914" h="50907" extrusionOk="0">
                  <a:moveTo>
                    <a:pt x="50914" y="25457"/>
                  </a:moveTo>
                  <a:cubicBezTo>
                    <a:pt x="50914" y="39490"/>
                    <a:pt x="39496" y="50907"/>
                    <a:pt x="25457" y="50907"/>
                  </a:cubicBezTo>
                  <a:cubicBezTo>
                    <a:pt x="11423" y="50907"/>
                    <a:pt x="0" y="39490"/>
                    <a:pt x="0" y="25457"/>
                  </a:cubicBezTo>
                  <a:cubicBezTo>
                    <a:pt x="0" y="11417"/>
                    <a:pt x="11423" y="0"/>
                    <a:pt x="25457" y="0"/>
                  </a:cubicBezTo>
                  <a:cubicBezTo>
                    <a:pt x="39496" y="0"/>
                    <a:pt x="50914" y="11417"/>
                    <a:pt x="50914" y="25457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517" name="Google Shape;517;p13"/>
            <p:cNvSpPr/>
            <p:nvPr/>
          </p:nvSpPr>
          <p:spPr>
            <a:xfrm>
              <a:off x="719981" y="594485"/>
              <a:ext cx="38185" cy="38185"/>
            </a:xfrm>
            <a:custGeom>
              <a:avLst/>
              <a:gdLst/>
              <a:ahLst/>
              <a:cxnLst/>
              <a:rect l="l" t="t" r="r" b="b"/>
              <a:pathLst>
                <a:path w="50914" h="50914" extrusionOk="0">
                  <a:moveTo>
                    <a:pt x="50914" y="25457"/>
                  </a:moveTo>
                  <a:cubicBezTo>
                    <a:pt x="50914" y="39490"/>
                    <a:pt x="39496" y="50914"/>
                    <a:pt x="25457" y="50914"/>
                  </a:cubicBezTo>
                  <a:cubicBezTo>
                    <a:pt x="11423" y="50914"/>
                    <a:pt x="0" y="39490"/>
                    <a:pt x="0" y="25457"/>
                  </a:cubicBezTo>
                  <a:cubicBezTo>
                    <a:pt x="0" y="11423"/>
                    <a:pt x="11423" y="0"/>
                    <a:pt x="25457" y="0"/>
                  </a:cubicBezTo>
                  <a:cubicBezTo>
                    <a:pt x="39496" y="0"/>
                    <a:pt x="50914" y="11423"/>
                    <a:pt x="50914" y="25457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518" name="Google Shape;518;p13"/>
            <p:cNvSpPr/>
            <p:nvPr/>
          </p:nvSpPr>
          <p:spPr>
            <a:xfrm>
              <a:off x="850485" y="985880"/>
              <a:ext cx="38190" cy="38180"/>
            </a:xfrm>
            <a:custGeom>
              <a:avLst/>
              <a:gdLst/>
              <a:ahLst/>
              <a:cxnLst/>
              <a:rect l="l" t="t" r="r" b="b"/>
              <a:pathLst>
                <a:path w="50920" h="50907" extrusionOk="0">
                  <a:moveTo>
                    <a:pt x="50920" y="25457"/>
                  </a:moveTo>
                  <a:cubicBezTo>
                    <a:pt x="50920" y="39490"/>
                    <a:pt x="39496" y="50907"/>
                    <a:pt x="25457" y="50907"/>
                  </a:cubicBezTo>
                  <a:cubicBezTo>
                    <a:pt x="11423" y="50907"/>
                    <a:pt x="0" y="39490"/>
                    <a:pt x="0" y="25457"/>
                  </a:cubicBezTo>
                  <a:cubicBezTo>
                    <a:pt x="0" y="11423"/>
                    <a:pt x="11423" y="0"/>
                    <a:pt x="25457" y="0"/>
                  </a:cubicBezTo>
                  <a:cubicBezTo>
                    <a:pt x="39496" y="0"/>
                    <a:pt x="50920" y="11423"/>
                    <a:pt x="50920" y="25457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519" name="Google Shape;519;p13"/>
            <p:cNvSpPr/>
            <p:nvPr/>
          </p:nvSpPr>
          <p:spPr>
            <a:xfrm>
              <a:off x="850485" y="855416"/>
              <a:ext cx="38190" cy="38180"/>
            </a:xfrm>
            <a:custGeom>
              <a:avLst/>
              <a:gdLst/>
              <a:ahLst/>
              <a:cxnLst/>
              <a:rect l="l" t="t" r="r" b="b"/>
              <a:pathLst>
                <a:path w="50920" h="50907" extrusionOk="0">
                  <a:moveTo>
                    <a:pt x="50920" y="25457"/>
                  </a:moveTo>
                  <a:cubicBezTo>
                    <a:pt x="50920" y="39490"/>
                    <a:pt x="39496" y="50907"/>
                    <a:pt x="25457" y="50907"/>
                  </a:cubicBezTo>
                  <a:cubicBezTo>
                    <a:pt x="11423" y="50907"/>
                    <a:pt x="0" y="39490"/>
                    <a:pt x="0" y="25457"/>
                  </a:cubicBezTo>
                  <a:cubicBezTo>
                    <a:pt x="0" y="11423"/>
                    <a:pt x="11423" y="0"/>
                    <a:pt x="25457" y="0"/>
                  </a:cubicBezTo>
                  <a:cubicBezTo>
                    <a:pt x="39496" y="0"/>
                    <a:pt x="50920" y="11423"/>
                    <a:pt x="50920" y="25457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520" name="Google Shape;520;p13"/>
            <p:cNvSpPr/>
            <p:nvPr/>
          </p:nvSpPr>
          <p:spPr>
            <a:xfrm>
              <a:off x="850485" y="724952"/>
              <a:ext cx="38190" cy="38180"/>
            </a:xfrm>
            <a:custGeom>
              <a:avLst/>
              <a:gdLst/>
              <a:ahLst/>
              <a:cxnLst/>
              <a:rect l="l" t="t" r="r" b="b"/>
              <a:pathLst>
                <a:path w="50920" h="50907" extrusionOk="0">
                  <a:moveTo>
                    <a:pt x="50920" y="25457"/>
                  </a:moveTo>
                  <a:cubicBezTo>
                    <a:pt x="50920" y="39490"/>
                    <a:pt x="39496" y="50907"/>
                    <a:pt x="25457" y="50907"/>
                  </a:cubicBezTo>
                  <a:cubicBezTo>
                    <a:pt x="11423" y="50907"/>
                    <a:pt x="0" y="39490"/>
                    <a:pt x="0" y="25457"/>
                  </a:cubicBezTo>
                  <a:cubicBezTo>
                    <a:pt x="0" y="11417"/>
                    <a:pt x="11423" y="0"/>
                    <a:pt x="25457" y="0"/>
                  </a:cubicBezTo>
                  <a:cubicBezTo>
                    <a:pt x="39496" y="0"/>
                    <a:pt x="50920" y="11417"/>
                    <a:pt x="50920" y="25457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521" name="Google Shape;521;p13"/>
            <p:cNvSpPr/>
            <p:nvPr/>
          </p:nvSpPr>
          <p:spPr>
            <a:xfrm>
              <a:off x="850485" y="594485"/>
              <a:ext cx="38190" cy="38185"/>
            </a:xfrm>
            <a:custGeom>
              <a:avLst/>
              <a:gdLst/>
              <a:ahLst/>
              <a:cxnLst/>
              <a:rect l="l" t="t" r="r" b="b"/>
              <a:pathLst>
                <a:path w="50920" h="50914" extrusionOk="0">
                  <a:moveTo>
                    <a:pt x="50920" y="25457"/>
                  </a:moveTo>
                  <a:cubicBezTo>
                    <a:pt x="50920" y="39490"/>
                    <a:pt x="39496" y="50914"/>
                    <a:pt x="25457" y="50914"/>
                  </a:cubicBezTo>
                  <a:cubicBezTo>
                    <a:pt x="11423" y="50914"/>
                    <a:pt x="0" y="39490"/>
                    <a:pt x="0" y="25457"/>
                  </a:cubicBezTo>
                  <a:cubicBezTo>
                    <a:pt x="0" y="11423"/>
                    <a:pt x="11423" y="0"/>
                    <a:pt x="25457" y="0"/>
                  </a:cubicBezTo>
                  <a:cubicBezTo>
                    <a:pt x="39496" y="0"/>
                    <a:pt x="50920" y="11423"/>
                    <a:pt x="50920" y="25457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522" name="Google Shape;522;p13"/>
            <p:cNvSpPr/>
            <p:nvPr/>
          </p:nvSpPr>
          <p:spPr>
            <a:xfrm>
              <a:off x="980994" y="985880"/>
              <a:ext cx="38180" cy="38180"/>
            </a:xfrm>
            <a:custGeom>
              <a:avLst/>
              <a:gdLst/>
              <a:ahLst/>
              <a:cxnLst/>
              <a:rect l="l" t="t" r="r" b="b"/>
              <a:pathLst>
                <a:path w="50907" h="50907" extrusionOk="0">
                  <a:moveTo>
                    <a:pt x="50907" y="25457"/>
                  </a:moveTo>
                  <a:cubicBezTo>
                    <a:pt x="50907" y="39490"/>
                    <a:pt x="39490" y="50907"/>
                    <a:pt x="25457" y="50907"/>
                  </a:cubicBezTo>
                  <a:cubicBezTo>
                    <a:pt x="11423" y="50907"/>
                    <a:pt x="0" y="39490"/>
                    <a:pt x="0" y="25457"/>
                  </a:cubicBezTo>
                  <a:cubicBezTo>
                    <a:pt x="0" y="11423"/>
                    <a:pt x="11423" y="0"/>
                    <a:pt x="25457" y="0"/>
                  </a:cubicBezTo>
                  <a:cubicBezTo>
                    <a:pt x="39490" y="0"/>
                    <a:pt x="50907" y="11423"/>
                    <a:pt x="50907" y="25457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523" name="Google Shape;523;p13"/>
            <p:cNvSpPr/>
            <p:nvPr/>
          </p:nvSpPr>
          <p:spPr>
            <a:xfrm>
              <a:off x="980994" y="855416"/>
              <a:ext cx="38180" cy="38180"/>
            </a:xfrm>
            <a:custGeom>
              <a:avLst/>
              <a:gdLst/>
              <a:ahLst/>
              <a:cxnLst/>
              <a:rect l="l" t="t" r="r" b="b"/>
              <a:pathLst>
                <a:path w="50907" h="50907" extrusionOk="0">
                  <a:moveTo>
                    <a:pt x="50907" y="25457"/>
                  </a:moveTo>
                  <a:cubicBezTo>
                    <a:pt x="50907" y="39490"/>
                    <a:pt x="39490" y="50907"/>
                    <a:pt x="25457" y="50907"/>
                  </a:cubicBezTo>
                  <a:cubicBezTo>
                    <a:pt x="11423" y="50907"/>
                    <a:pt x="0" y="39490"/>
                    <a:pt x="0" y="25457"/>
                  </a:cubicBezTo>
                  <a:cubicBezTo>
                    <a:pt x="0" y="11423"/>
                    <a:pt x="11423" y="0"/>
                    <a:pt x="25457" y="0"/>
                  </a:cubicBezTo>
                  <a:cubicBezTo>
                    <a:pt x="39490" y="0"/>
                    <a:pt x="50907" y="11423"/>
                    <a:pt x="50907" y="25457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524" name="Google Shape;524;p13"/>
            <p:cNvSpPr/>
            <p:nvPr/>
          </p:nvSpPr>
          <p:spPr>
            <a:xfrm>
              <a:off x="980994" y="724952"/>
              <a:ext cx="38180" cy="38180"/>
            </a:xfrm>
            <a:custGeom>
              <a:avLst/>
              <a:gdLst/>
              <a:ahLst/>
              <a:cxnLst/>
              <a:rect l="l" t="t" r="r" b="b"/>
              <a:pathLst>
                <a:path w="50907" h="50907" extrusionOk="0">
                  <a:moveTo>
                    <a:pt x="50907" y="25457"/>
                  </a:moveTo>
                  <a:cubicBezTo>
                    <a:pt x="50907" y="39490"/>
                    <a:pt x="39490" y="50907"/>
                    <a:pt x="25457" y="50907"/>
                  </a:cubicBezTo>
                  <a:cubicBezTo>
                    <a:pt x="11423" y="50907"/>
                    <a:pt x="0" y="39490"/>
                    <a:pt x="0" y="25457"/>
                  </a:cubicBezTo>
                  <a:cubicBezTo>
                    <a:pt x="0" y="11417"/>
                    <a:pt x="11423" y="0"/>
                    <a:pt x="25457" y="0"/>
                  </a:cubicBezTo>
                  <a:cubicBezTo>
                    <a:pt x="39490" y="0"/>
                    <a:pt x="50907" y="11417"/>
                    <a:pt x="50907" y="25457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525" name="Google Shape;525;p13"/>
            <p:cNvSpPr/>
            <p:nvPr/>
          </p:nvSpPr>
          <p:spPr>
            <a:xfrm>
              <a:off x="980994" y="594485"/>
              <a:ext cx="38180" cy="38185"/>
            </a:xfrm>
            <a:custGeom>
              <a:avLst/>
              <a:gdLst/>
              <a:ahLst/>
              <a:cxnLst/>
              <a:rect l="l" t="t" r="r" b="b"/>
              <a:pathLst>
                <a:path w="50907" h="50914" extrusionOk="0">
                  <a:moveTo>
                    <a:pt x="50907" y="25457"/>
                  </a:moveTo>
                  <a:cubicBezTo>
                    <a:pt x="50907" y="39490"/>
                    <a:pt x="39490" y="50914"/>
                    <a:pt x="25457" y="50914"/>
                  </a:cubicBezTo>
                  <a:cubicBezTo>
                    <a:pt x="11423" y="50914"/>
                    <a:pt x="0" y="39490"/>
                    <a:pt x="0" y="25457"/>
                  </a:cubicBezTo>
                  <a:cubicBezTo>
                    <a:pt x="0" y="11423"/>
                    <a:pt x="11423" y="0"/>
                    <a:pt x="25457" y="0"/>
                  </a:cubicBezTo>
                  <a:cubicBezTo>
                    <a:pt x="39490" y="0"/>
                    <a:pt x="50907" y="11423"/>
                    <a:pt x="50907" y="25457"/>
                  </a:cubicBezTo>
                  <a:close/>
                </a:path>
              </a:pathLst>
            </a:custGeom>
            <a:solidFill>
              <a:srgbClr val="18448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sp>
        <p:nvSpPr>
          <p:cNvPr id="526" name="Google Shape;526;p13"/>
          <p:cNvSpPr/>
          <p:nvPr/>
        </p:nvSpPr>
        <p:spPr>
          <a:xfrm>
            <a:off x="2273464" y="3720598"/>
            <a:ext cx="1520700" cy="117300"/>
          </a:xfrm>
          <a:prstGeom prst="rect">
            <a:avLst/>
          </a:prstGeom>
          <a:solidFill>
            <a:srgbClr val="EA984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527" name="Google Shape;527;p13"/>
          <p:cNvSpPr/>
          <p:nvPr/>
        </p:nvSpPr>
        <p:spPr>
          <a:xfrm>
            <a:off x="2858009" y="3969696"/>
            <a:ext cx="936000" cy="117300"/>
          </a:xfrm>
          <a:prstGeom prst="rect">
            <a:avLst/>
          </a:pr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528" name="Google Shape;528;p13"/>
          <p:cNvSpPr/>
          <p:nvPr/>
        </p:nvSpPr>
        <p:spPr>
          <a:xfrm>
            <a:off x="8386137" y="745054"/>
            <a:ext cx="175226" cy="175226"/>
          </a:xfrm>
          <a:custGeom>
            <a:avLst/>
            <a:gdLst/>
            <a:ahLst/>
            <a:cxnLst/>
            <a:rect l="l" t="t" r="r" b="b"/>
            <a:pathLst>
              <a:path w="233635" h="233635" extrusionOk="0">
                <a:moveTo>
                  <a:pt x="233635" y="79927"/>
                </a:moveTo>
                <a:lnTo>
                  <a:pt x="153708" y="79927"/>
                </a:lnTo>
                <a:lnTo>
                  <a:pt x="153708" y="0"/>
                </a:lnTo>
                <a:lnTo>
                  <a:pt x="79927" y="0"/>
                </a:lnTo>
                <a:lnTo>
                  <a:pt x="79927" y="79927"/>
                </a:lnTo>
                <a:lnTo>
                  <a:pt x="0" y="79927"/>
                </a:lnTo>
                <a:lnTo>
                  <a:pt x="0" y="153708"/>
                </a:lnTo>
                <a:lnTo>
                  <a:pt x="79927" y="153708"/>
                </a:lnTo>
                <a:lnTo>
                  <a:pt x="79927" y="233635"/>
                </a:lnTo>
                <a:lnTo>
                  <a:pt x="153708" y="233635"/>
                </a:lnTo>
                <a:lnTo>
                  <a:pt x="153708" y="153708"/>
                </a:lnTo>
                <a:lnTo>
                  <a:pt x="233635" y="153708"/>
                </a:lnTo>
                <a:close/>
              </a:path>
            </a:pathLst>
          </a:custGeom>
          <a:solidFill>
            <a:srgbClr val="18448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529" name="Google Shape;529;p13"/>
          <p:cNvSpPr txBox="1">
            <a:spLocks noGrp="1"/>
          </p:cNvSpPr>
          <p:nvPr>
            <p:ph type="title" idx="2"/>
          </p:nvPr>
        </p:nvSpPr>
        <p:spPr>
          <a:xfrm>
            <a:off x="5108925" y="1214650"/>
            <a:ext cx="2871000" cy="3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13"/>
          <p:cNvSpPr txBox="1">
            <a:spLocks noGrp="1"/>
          </p:cNvSpPr>
          <p:nvPr>
            <p:ph type="subTitle" idx="1"/>
          </p:nvPr>
        </p:nvSpPr>
        <p:spPr>
          <a:xfrm>
            <a:off x="5109592" y="1607650"/>
            <a:ext cx="2871000" cy="5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13"/>
          <p:cNvSpPr txBox="1">
            <a:spLocks noGrp="1"/>
          </p:cNvSpPr>
          <p:nvPr>
            <p:ph type="title" idx="3"/>
          </p:nvPr>
        </p:nvSpPr>
        <p:spPr>
          <a:xfrm>
            <a:off x="5108925" y="2261425"/>
            <a:ext cx="2871000" cy="3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13"/>
          <p:cNvSpPr txBox="1">
            <a:spLocks noGrp="1"/>
          </p:cNvSpPr>
          <p:nvPr>
            <p:ph type="subTitle" idx="4"/>
          </p:nvPr>
        </p:nvSpPr>
        <p:spPr>
          <a:xfrm>
            <a:off x="5109592" y="2654425"/>
            <a:ext cx="2871000" cy="5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13"/>
          <p:cNvSpPr txBox="1">
            <a:spLocks noGrp="1"/>
          </p:cNvSpPr>
          <p:nvPr>
            <p:ph type="title" idx="5"/>
          </p:nvPr>
        </p:nvSpPr>
        <p:spPr>
          <a:xfrm>
            <a:off x="5108925" y="3308200"/>
            <a:ext cx="2871000" cy="3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3"/>
          <p:cNvSpPr txBox="1">
            <a:spLocks noGrp="1"/>
          </p:cNvSpPr>
          <p:nvPr>
            <p:ph type="subTitle" idx="6"/>
          </p:nvPr>
        </p:nvSpPr>
        <p:spPr>
          <a:xfrm>
            <a:off x="5109592" y="3701200"/>
            <a:ext cx="2871000" cy="5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4475" y="544050"/>
            <a:ext cx="81177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4475" y="1234512"/>
            <a:ext cx="8117700" cy="33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○"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■"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○"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■"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○"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Poppins"/>
              <a:buChar char="■"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8" r:id="rId6"/>
    <p:sldLayoutId id="214748365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3">
          <p15:clr>
            <a:srgbClr val="EA4335"/>
          </p15:clr>
        </p15:guide>
        <p15:guide id="2" pos="450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888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17/06/relationships/model3d" Target="../media/model3d3.glb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microsoft.com/office/2017/06/relationships/model3d" Target="../media/model3d2.glb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image" Target="../media/image15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1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p37"/>
          <p:cNvSpPr txBox="1">
            <a:spLocks noGrp="1"/>
          </p:cNvSpPr>
          <p:nvPr>
            <p:ph type="ctrTitle"/>
          </p:nvPr>
        </p:nvSpPr>
        <p:spPr>
          <a:xfrm>
            <a:off x="2246195" y="1219121"/>
            <a:ext cx="6546404" cy="16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5400" dirty="0">
                <a:solidFill>
                  <a:schemeClr val="bg2"/>
                </a:solidFill>
                <a:latin typeface="Comic Sans MS" panose="030F0702030302020204" pitchFamily="66" charset="0"/>
              </a:rPr>
              <a:t>P</a:t>
            </a:r>
            <a:r>
              <a:rPr lang="en" sz="5400" dirty="0">
                <a:solidFill>
                  <a:schemeClr val="bg2"/>
                </a:solidFill>
                <a:latin typeface="Comic Sans MS" panose="030F0702030302020204" pitchFamily="66" charset="0"/>
              </a:rPr>
              <a:t>atrimonio cultural de chile</a:t>
            </a:r>
            <a:endParaRPr sz="54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1353" name="Google Shape;1353;p37"/>
          <p:cNvSpPr txBox="1">
            <a:spLocks noGrp="1"/>
          </p:cNvSpPr>
          <p:nvPr>
            <p:ph type="subTitle" idx="1"/>
          </p:nvPr>
        </p:nvSpPr>
        <p:spPr>
          <a:xfrm>
            <a:off x="2848250" y="2776604"/>
            <a:ext cx="5342293" cy="8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Comic Sans MS" panose="030F0702030302020204" pitchFamily="66" charset="0"/>
              </a:rPr>
              <a:t>zona norte</a:t>
            </a:r>
            <a:endParaRPr sz="3600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elo 3D 3" descr="Gato doméstico de pelo corto">
                <a:extLst>
                  <a:ext uri="{FF2B5EF4-FFF2-40B4-BE49-F238E27FC236}">
                    <a16:creationId xmlns:a16="http://schemas.microsoft.com/office/drawing/2014/main" id="{518ABA20-017A-4F5D-9A1B-31648E43908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92807212"/>
                  </p:ext>
                </p:extLst>
              </p:nvPr>
            </p:nvGraphicFramePr>
            <p:xfrm>
              <a:off x="-72570" y="1393896"/>
              <a:ext cx="2122417" cy="331136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122417" cy="3311367"/>
                    </a:xfrm>
                    <a:prstGeom prst="rect">
                      <a:avLst/>
                    </a:prstGeom>
                  </am3d:spPr>
                  <am3d:camera>
                    <am3d:pos x="0" y="0" z="619187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771285" d="1000000"/>
                    <am3d:preTrans dx="5748591" dy="-17901538" dz="24007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06399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elo 3D 3" descr="Gato doméstico de pelo corto">
                <a:extLst>
                  <a:ext uri="{FF2B5EF4-FFF2-40B4-BE49-F238E27FC236}">
                    <a16:creationId xmlns:a16="http://schemas.microsoft.com/office/drawing/2014/main" id="{518ABA20-017A-4F5D-9A1B-31648E4390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2570" y="1393896"/>
                <a:ext cx="2122417" cy="3311367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Imagen 7">
            <a:extLst>
              <a:ext uri="{FF2B5EF4-FFF2-40B4-BE49-F238E27FC236}">
                <a16:creationId xmlns:a16="http://schemas.microsoft.com/office/drawing/2014/main" id="{1AFB8BDC-83E2-4D29-9F33-53111149B8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248332" y="2053571"/>
            <a:ext cx="1799379" cy="317019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4B2D652-ECA6-478A-B9C1-817B1724B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848250" y="2217879"/>
            <a:ext cx="3444529" cy="292562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:\carmen.undurraga\Escritorio\fotos chile\Ïtemes 1 a 4\1.1  Caquena y Payachatas.jpg">
            <a:extLst>
              <a:ext uri="{FF2B5EF4-FFF2-40B4-BE49-F238E27FC236}">
                <a16:creationId xmlns:a16="http://schemas.microsoft.com/office/drawing/2014/main" id="{F1D25619-72A1-47F8-8559-B7A8FB273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810" y="1"/>
            <a:ext cx="2663190" cy="256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ADEFD12-F457-404C-A373-C17BF0D65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810" y="2477558"/>
            <a:ext cx="2663190" cy="266594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1B23407-904F-4AE5-A9A3-7030C9162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4380" y="-1"/>
            <a:ext cx="2848185" cy="247755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23B6805-E9B3-4304-A244-EF311D7391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99"/>
          <a:stretch/>
        </p:blipFill>
        <p:spPr>
          <a:xfrm>
            <a:off x="3274380" y="2477557"/>
            <a:ext cx="2848186" cy="266594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9DCD92F-FC7F-4D12-BFFA-6874014E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967075" cy="247755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44A5B8F-51F7-469D-B8DE-F3D15D135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477557"/>
            <a:ext cx="2967075" cy="101819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EBD89B7-10A0-466F-8AE3-94C567E53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09121" y="2477557"/>
            <a:ext cx="4212701" cy="3365284"/>
          </a:xfrm>
          <a:prstGeom prst="rect">
            <a:avLst/>
          </a:prstGeom>
        </p:spPr>
      </p:pic>
      <p:sp>
        <p:nvSpPr>
          <p:cNvPr id="18" name="Bocadillo: ovalado 17">
            <a:extLst>
              <a:ext uri="{FF2B5EF4-FFF2-40B4-BE49-F238E27FC236}">
                <a16:creationId xmlns:a16="http://schemas.microsoft.com/office/drawing/2014/main" id="{0C85F6C1-B8FA-4674-9276-1316C1AB6C04}"/>
              </a:ext>
            </a:extLst>
          </p:cNvPr>
          <p:cNvSpPr/>
          <p:nvPr/>
        </p:nvSpPr>
        <p:spPr>
          <a:xfrm>
            <a:off x="2116530" y="1554480"/>
            <a:ext cx="3507030" cy="1515852"/>
          </a:xfrm>
          <a:prstGeom prst="wedgeEllipseCallout">
            <a:avLst>
              <a:gd name="adj1" fmla="val -56290"/>
              <a:gd name="adj2" fmla="val 1051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19F2920-9703-4C76-A5C6-683B75450B3A}"/>
              </a:ext>
            </a:extLst>
          </p:cNvPr>
          <p:cNvSpPr txBox="1"/>
          <p:nvPr/>
        </p:nvSpPr>
        <p:spPr>
          <a:xfrm>
            <a:off x="2445952" y="1827125"/>
            <a:ext cx="28481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rgbClr val="FFFFFF"/>
                </a:solidFill>
                <a:latin typeface="Comic Sans MS" panose="030F0702030302020204" pitchFamily="66" charset="0"/>
              </a:rPr>
              <a:t>En el norte podemos encontrar diferentes tipos de construcciones en sus ciudades, pueblos y antiguas mineras.</a:t>
            </a:r>
          </a:p>
        </p:txBody>
      </p:sp>
    </p:spTree>
    <p:extLst>
      <p:ext uri="{BB962C8B-B14F-4D97-AF65-F5344CB8AC3E}">
        <p14:creationId xmlns:p14="http://schemas.microsoft.com/office/powerpoint/2010/main" val="1441154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" name="Google Shape;1627;p58"/>
          <p:cNvSpPr txBox="1">
            <a:spLocks noGrp="1"/>
          </p:cNvSpPr>
          <p:nvPr>
            <p:ph type="subTitle" idx="1"/>
          </p:nvPr>
        </p:nvSpPr>
        <p:spPr>
          <a:xfrm>
            <a:off x="1840650" y="1048745"/>
            <a:ext cx="5462700" cy="6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I</a:t>
            </a:r>
            <a:r>
              <a:rPr lang="en" dirty="0"/>
              <a:t>mágenes en: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M</a:t>
            </a:r>
            <a:r>
              <a:rPr lang="en" dirty="0"/>
              <a:t>useo de Arte precolombino.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c</a:t>
            </a:r>
            <a:r>
              <a:rPr lang="en" dirty="0"/>
              <a:t>hileplayas.cl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m</a:t>
            </a:r>
            <a:r>
              <a:rPr lang="en" dirty="0"/>
              <a:t>onumentosgob.cl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w</a:t>
            </a:r>
            <a:r>
              <a:rPr lang="en" dirty="0"/>
              <a:t>ikipedia.org (Diego Delso, De Masteralla)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c</a:t>
            </a:r>
            <a:r>
              <a:rPr lang="en" dirty="0"/>
              <a:t>ommonswikimedia.org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E</a:t>
            </a:r>
            <a:r>
              <a:rPr lang="en" dirty="0"/>
              <a:t>rnesto Seebach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slidesgo.com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04ECD21-0C43-4612-B3D5-CBC2C9E5F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latin typeface="Comic Sans MS" panose="030F0702030302020204" pitchFamily="66" charset="0"/>
              </a:rPr>
              <a:t>objetivos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AFF0290-C5B5-4DED-9179-8575D806E8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s-ES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Expresar y crear trabajos de arte a partir de la observación del: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entorno natural: figura humana y paisajes chilenos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entorno cultural: personas y patrimonio cultural de Chile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entorno artístico: obras de arte local, chileno, latinoamericano y del resto del mundo (OA 1)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11430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s-ES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11430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s-ES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Comunicar y explicar sus impresiones de lo que sienten y piensan de obras de arte por variados medios.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(OA4)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50756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663784-EB4D-4C5A-A1B1-6FE6B1DF6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72400"/>
            <a:ext cx="7704000" cy="604800"/>
          </a:xfrm>
        </p:spPr>
        <p:txBody>
          <a:bodyPr/>
          <a:lstStyle/>
          <a:p>
            <a:r>
              <a:rPr lang="es-CL" dirty="0"/>
              <a:t>¿Qué es el patrimonio?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F6C3D55-41B7-45B4-B618-3895CA7EF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444" y="1279200"/>
            <a:ext cx="8307658" cy="3289500"/>
          </a:xfrm>
        </p:spPr>
        <p:txBody>
          <a:bodyPr/>
          <a:lstStyle/>
          <a:p>
            <a:pPr marL="152400" indent="0" algn="l">
              <a:buNone/>
            </a:pPr>
            <a:r>
              <a:rPr lang="es-ES" sz="1000" b="0" i="0" dirty="0">
                <a:solidFill>
                  <a:srgbClr val="333333"/>
                </a:solidFill>
                <a:effectLst/>
                <a:latin typeface="Didact Gothic" panose="020B0604020202020204" charset="0"/>
              </a:rPr>
              <a:t>El patrimonio es un regalo que recibimos de nuestros antepasados, que debemos cuidar y preservar para entregarlo a nuestros descendientes.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1000" b="0" i="0" dirty="0">
                <a:solidFill>
                  <a:srgbClr val="333333"/>
                </a:solidFill>
                <a:effectLst/>
                <a:latin typeface="Didact Gothic" panose="020B0604020202020204" charset="0"/>
              </a:rPr>
              <a:t>El patrimonio puede ser natural y cultural.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1000" dirty="0">
                <a:solidFill>
                  <a:srgbClr val="333333"/>
                </a:solidFill>
                <a:latin typeface="Didact Gothic" panose="020B0604020202020204" charset="0"/>
              </a:rPr>
              <a:t>El natural se refiere a los espacios naturales y elementos naturales. Por ejemplo, Las Torres del Paine, El desierto Florido y los Parques Nacionales</a:t>
            </a:r>
          </a:p>
          <a:p>
            <a:pPr algn="l"/>
            <a:endParaRPr lang="es-ES" sz="1000" b="0" i="0" dirty="0">
              <a:solidFill>
                <a:srgbClr val="333333"/>
              </a:solidFill>
              <a:effectLst/>
              <a:latin typeface="Didact Gothic" panose="020B060402020202020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1000" b="0" i="0" dirty="0">
                <a:solidFill>
                  <a:srgbClr val="333333"/>
                </a:solidFill>
                <a:effectLst/>
                <a:latin typeface="Didact Gothic" panose="020B0604020202020204" charset="0"/>
              </a:rPr>
              <a:t>El cultural se divide en dos categorías: patrimonio cultural tangible e intangible.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1000" b="0" i="0" dirty="0">
                <a:solidFill>
                  <a:srgbClr val="333333"/>
                </a:solidFill>
                <a:effectLst/>
                <a:latin typeface="Didact Gothic" panose="020B0604020202020204" charset="0"/>
              </a:rPr>
              <a:t>El patrimonio cultural tangible -es decir, que se puede tocar- consiste en bienes inmuebles, como los edificios, lugares arqueológicos, conjuntos históricos, entre otros; y bienes mueble, como cuadros, esculturas, instrumentos musicales, las artesanías y mucho más. Ejemplos de patrimonio cultural </a:t>
            </a:r>
            <a:r>
              <a:rPr lang="es-ES" sz="1000" b="0" i="0" dirty="0">
                <a:solidFill>
                  <a:schemeClr val="tx1"/>
                </a:solidFill>
                <a:effectLst/>
                <a:latin typeface="Didact Gothic" panose="020B0604020202020204" charset="0"/>
              </a:rPr>
              <a:t>tangible inmueble son las Iglesias de Chiloé y de patrimonio cultural tangible mueble son los cuadros que conserva </a:t>
            </a:r>
            <a:r>
              <a:rPr lang="es-ES" sz="1000" b="0" i="0" u="none" strike="noStrike" dirty="0">
                <a:solidFill>
                  <a:schemeClr val="tx1"/>
                </a:solidFill>
                <a:effectLst/>
                <a:latin typeface="Didact Gothic" panose="020B0604020202020204" charset="0"/>
              </a:rPr>
              <a:t>el Museo de Bellas Artes</a:t>
            </a:r>
            <a:endParaRPr lang="es-ES" sz="1000" u="none" strike="noStrike" dirty="0">
              <a:solidFill>
                <a:schemeClr val="tx1"/>
              </a:solidFill>
              <a:latin typeface="Didact Gothic" panose="020B060402020202020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1000" b="0" i="0" dirty="0">
                <a:solidFill>
                  <a:srgbClr val="333333"/>
                </a:solidFill>
                <a:effectLst/>
                <a:latin typeface="Didact Gothic" panose="020B0604020202020204" charset="0"/>
              </a:rPr>
              <a:t>El patrimonio cultural intangible -es decir, que no se pueden tocar porque no son cosas materiales-, son bailes, idiomas, las celebraciones y fiestas, las comidas y su forma de preparación, las canciones y sus melodías, los oficios tradicionales y mucho más. Este tipo de patrimonio cultural se transmite de generación en generación y, por lo tanto, de eso depende su persistencia en el tiempo. Por ejemplo, los bailes chttp://www.chileparaninos.gob.cl/hinos y la lengua mapuche, portados por personas que suelen ser reconocidas como Tesoros Humanos Vivos.</a:t>
            </a:r>
          </a:p>
          <a:p>
            <a:pPr algn="l"/>
            <a:endParaRPr lang="es-ES" dirty="0">
              <a:solidFill>
                <a:srgbClr val="333333"/>
              </a:solidFill>
              <a:latin typeface="Didact Gothic" panose="020B0604020202020204" charset="0"/>
            </a:endParaRPr>
          </a:p>
          <a:p>
            <a:pPr algn="l"/>
            <a:endParaRPr lang="es-ES" b="0" i="0" dirty="0">
              <a:solidFill>
                <a:srgbClr val="333333"/>
              </a:solidFill>
              <a:effectLst/>
              <a:latin typeface="Didact Gothic" panose="020B0604020202020204" charset="0"/>
            </a:endParaRPr>
          </a:p>
          <a:p>
            <a:pPr marL="152400" indent="0" algn="r">
              <a:buNone/>
            </a:pPr>
            <a:r>
              <a:rPr lang="es-ES" sz="1000" dirty="0">
                <a:solidFill>
                  <a:srgbClr val="333333"/>
                </a:solidFill>
                <a:latin typeface="Didact Gothic" panose="020B0604020202020204" charset="0"/>
              </a:rPr>
              <a:t>Chile para ninos.cl</a:t>
            </a:r>
            <a:endParaRPr lang="es-ES" sz="1000" b="0" i="0" dirty="0">
              <a:solidFill>
                <a:srgbClr val="333333"/>
              </a:solidFill>
              <a:effectLst/>
              <a:latin typeface="Didact Gothic" panose="020B0604020202020204" charset="0"/>
            </a:endParaRPr>
          </a:p>
          <a:p>
            <a:pPr algn="l"/>
            <a:endParaRPr lang="es-ES" dirty="0">
              <a:solidFill>
                <a:srgbClr val="333333"/>
              </a:solidFill>
              <a:latin typeface="Didact Gothic" panose="020B0604020202020204" charset="0"/>
            </a:endParaRPr>
          </a:p>
          <a:p>
            <a:pPr algn="l"/>
            <a:endParaRPr lang="es-ES" b="0" i="0" dirty="0">
              <a:solidFill>
                <a:srgbClr val="333333"/>
              </a:solidFill>
              <a:effectLst/>
              <a:latin typeface="Didact Gothic" panose="020B0604020202020204" charset="0"/>
            </a:endParaRPr>
          </a:p>
          <a:p>
            <a:pPr algn="l"/>
            <a:endParaRPr lang="es-ES" b="0" i="0" dirty="0">
              <a:solidFill>
                <a:srgbClr val="333333"/>
              </a:solidFill>
              <a:effectLst/>
              <a:latin typeface="Didact Gothic" panose="020B060402020202020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9635030-F092-44F9-92EF-28457B378544}"/>
              </a:ext>
            </a:extLst>
          </p:cNvPr>
          <p:cNvSpPr txBox="1"/>
          <p:nvPr/>
        </p:nvSpPr>
        <p:spPr>
          <a:xfrm rot="5400000">
            <a:off x="7455519" y="3383048"/>
            <a:ext cx="2915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2400" indent="0" algn="r">
              <a:buNone/>
            </a:pPr>
            <a:r>
              <a:rPr lang="es-ES" sz="1000" dirty="0">
                <a:solidFill>
                  <a:srgbClr val="FFFFFF"/>
                </a:solidFill>
                <a:latin typeface="Didact Gothic" panose="020B0604020202020204" charset="0"/>
              </a:rPr>
              <a:t>Chile para ninos.cl</a:t>
            </a:r>
            <a:endParaRPr lang="es-ES" sz="1000" b="0" i="0" dirty="0">
              <a:solidFill>
                <a:srgbClr val="FFFFFF"/>
              </a:solidFill>
              <a:effectLst/>
              <a:latin typeface="Didact Gothic" panose="020B0604020202020204" charset="0"/>
            </a:endParaRPr>
          </a:p>
          <a:p>
            <a:pPr algn="l"/>
            <a:endParaRPr lang="es-ES" dirty="0">
              <a:solidFill>
                <a:srgbClr val="333333"/>
              </a:solidFill>
              <a:latin typeface="Didact Goth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21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ocadillo: ovalado 11">
            <a:extLst>
              <a:ext uri="{FF2B5EF4-FFF2-40B4-BE49-F238E27FC236}">
                <a16:creationId xmlns:a16="http://schemas.microsoft.com/office/drawing/2014/main" id="{5473D065-3D98-46A3-A7AD-B064A9ACD066}"/>
              </a:ext>
            </a:extLst>
          </p:cNvPr>
          <p:cNvSpPr/>
          <p:nvPr/>
        </p:nvSpPr>
        <p:spPr>
          <a:xfrm>
            <a:off x="3414599" y="349345"/>
            <a:ext cx="5372101" cy="1952034"/>
          </a:xfrm>
          <a:prstGeom prst="wedgeEllipseCallout">
            <a:avLst>
              <a:gd name="adj1" fmla="val -62323"/>
              <a:gd name="adj2" fmla="val 27367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EA832F4-D7F1-4BC9-ABA6-D322BEB42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923" y="0"/>
            <a:ext cx="795843" cy="51435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1A001E7-A13E-4D3A-8232-DD2188666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818" y="914403"/>
            <a:ext cx="2393553" cy="4245194"/>
          </a:xfrm>
          <a:prstGeom prst="rect">
            <a:avLst/>
          </a:prstGeom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4B9F18CA-2EAC-4B8B-AF0E-BC434A43AAAB}"/>
              </a:ext>
            </a:extLst>
          </p:cNvPr>
          <p:cNvCxnSpPr>
            <a:cxnSpLocks/>
          </p:cNvCxnSpPr>
          <p:nvPr/>
        </p:nvCxnSpPr>
        <p:spPr>
          <a:xfrm>
            <a:off x="561745" y="394278"/>
            <a:ext cx="9127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5DE8380E-BADC-4E35-8672-A06955A5C6AD}"/>
              </a:ext>
            </a:extLst>
          </p:cNvPr>
          <p:cNvSpPr txBox="1"/>
          <p:nvPr/>
        </p:nvSpPr>
        <p:spPr>
          <a:xfrm>
            <a:off x="1604451" y="231336"/>
            <a:ext cx="1982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Zona norte</a:t>
            </a:r>
          </a:p>
        </p:txBody>
      </p:sp>
      <p:sp>
        <p:nvSpPr>
          <p:cNvPr id="11" name="Bocadillo: ovalado 10">
            <a:extLst>
              <a:ext uri="{FF2B5EF4-FFF2-40B4-BE49-F238E27FC236}">
                <a16:creationId xmlns:a16="http://schemas.microsoft.com/office/drawing/2014/main" id="{8F079B77-94D9-4320-8FC5-7305B80B81DC}"/>
              </a:ext>
            </a:extLst>
          </p:cNvPr>
          <p:cNvSpPr/>
          <p:nvPr/>
        </p:nvSpPr>
        <p:spPr>
          <a:xfrm>
            <a:off x="4366260" y="2571750"/>
            <a:ext cx="45719" cy="4571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5790ACF-22BF-4C4F-A283-5F84AA8A9348}"/>
              </a:ext>
            </a:extLst>
          </p:cNvPr>
          <p:cNvSpPr txBox="1"/>
          <p:nvPr/>
        </p:nvSpPr>
        <p:spPr>
          <a:xfrm>
            <a:off x="3876498" y="539113"/>
            <a:ext cx="44483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Hoy junto a mis amigos, observaremos paisajes, objetos, celebraciones y arquitectura patrimonial de la zona norte de Chile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Modelo 3D 9" descr="Bulldog francés">
                <a:extLst>
                  <a:ext uri="{FF2B5EF4-FFF2-40B4-BE49-F238E27FC236}">
                    <a16:creationId xmlns:a16="http://schemas.microsoft.com/office/drawing/2014/main" id="{3465156A-0465-4203-AE35-9E45EF6E65F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0421265"/>
                  </p:ext>
                </p:extLst>
              </p:nvPr>
            </p:nvGraphicFramePr>
            <p:xfrm>
              <a:off x="4411978" y="1920239"/>
              <a:ext cx="1848777" cy="3223261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848777" cy="3223261"/>
                    </a:xfrm>
                    <a:prstGeom prst="rect">
                      <a:avLst/>
                    </a:prstGeom>
                  </am3d:spPr>
                  <am3d:camera>
                    <am3d:pos x="0" y="0" z="6366354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978696" d="1000000"/>
                    <am3d:preTrans dx="0" dy="-1786569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46389" ay="-2033678" az="-8166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413313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Modelo 3D 9" descr="Bulldog francés">
                <a:extLst>
                  <a:ext uri="{FF2B5EF4-FFF2-40B4-BE49-F238E27FC236}">
                    <a16:creationId xmlns:a16="http://schemas.microsoft.com/office/drawing/2014/main" id="{3465156A-0465-4203-AE35-9E45EF6E65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11978" y="1920239"/>
                <a:ext cx="1848777" cy="32232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Modelo 3D 15" descr="Perro salchicha">
                <a:extLst>
                  <a:ext uri="{FF2B5EF4-FFF2-40B4-BE49-F238E27FC236}">
                    <a16:creationId xmlns:a16="http://schemas.microsoft.com/office/drawing/2014/main" id="{5440D27B-3A11-4B57-ACC1-A39348CAAAD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35877678"/>
                  </p:ext>
                </p:extLst>
              </p:nvPr>
            </p:nvGraphicFramePr>
            <p:xfrm flipH="1">
              <a:off x="5060968" y="2617469"/>
              <a:ext cx="3861018" cy="2603942"/>
            </p:xfrm>
            <a:graphic>
              <a:graphicData uri="http://schemas.microsoft.com/office/drawing/2017/model3d">
                <am3d:model3d r:embed="rId7">
                  <am3d:spPr>
                    <a:xfrm flipH="1">
                      <a:off x="0" y="0"/>
                      <a:ext cx="3861018" cy="2603942"/>
                    </a:xfrm>
                    <a:prstGeom prst="rect">
                      <a:avLst/>
                    </a:prstGeom>
                  </am3d:spPr>
                  <am3d:camera>
                    <am3d:pos x="0" y="0" z="5552255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793404" d="1000000"/>
                    <am3d:preTrans dx="-1319183" dy="-9746520" dz="2589202"/>
                    <am3d:scale>
                      <am3d:sx n="1000000" d="1000000"/>
                      <am3d:sy n="1000000" d="1000000"/>
                      <am3d:sz n="1000000" d="1000000"/>
                    </am3d:scale>
                    <am3d:rot ax="1657465" ay="2769888" az="1240873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426008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Modelo 3D 15" descr="Perro salchicha">
                <a:extLst>
                  <a:ext uri="{FF2B5EF4-FFF2-40B4-BE49-F238E27FC236}">
                    <a16:creationId xmlns:a16="http://schemas.microsoft.com/office/drawing/2014/main" id="{5440D27B-3A11-4B57-ACC1-A39348CAAA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5060968" y="2617469"/>
                <a:ext cx="3861018" cy="2603942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EC158BA-D0C3-4EAF-8FB7-0D9AB50AE8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4145" y="1083664"/>
            <a:ext cx="2881313" cy="274638"/>
          </a:xfrm>
        </p:spPr>
        <p:txBody>
          <a:bodyPr/>
          <a:lstStyle/>
          <a:p>
            <a:r>
              <a:rPr lang="es-CL" sz="1400" b="0" dirty="0">
                <a:latin typeface="Comic Sans MS" panose="030F0702030302020204" pitchFamily="66" charset="0"/>
              </a:rPr>
              <a:t>Aquí puedes observar algunos paisajes urbanos de las ciudades de  La Serena , Arica, Iquique, Copiapó y Antofagasta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EF013EE-5DDF-4A32-B0BB-009BC011B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542" y="0"/>
            <a:ext cx="2716605" cy="271660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E2FEAD3-E70F-462B-A4C2-6E193AF9E2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259"/>
          <a:stretch/>
        </p:blipFill>
        <p:spPr>
          <a:xfrm>
            <a:off x="6177147" y="2457071"/>
            <a:ext cx="2966854" cy="268643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A980F45-B141-48F4-AA16-8AAE11F3EA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072"/>
          <a:stretch/>
        </p:blipFill>
        <p:spPr>
          <a:xfrm>
            <a:off x="6177147" y="0"/>
            <a:ext cx="2966854" cy="264387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62909A8-CA79-4892-8AF1-4CBB86567C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6704"/>
          <a:stretch/>
        </p:blipFill>
        <p:spPr>
          <a:xfrm>
            <a:off x="3471972" y="2668728"/>
            <a:ext cx="2716605" cy="247477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55A5FE9-B9F4-4757-9367-752450F700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0010" y="2668727"/>
            <a:ext cx="3551982" cy="260869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7571C3A-D9EB-4684-AC5A-772F647FD0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118135" y="1833085"/>
            <a:ext cx="2209712" cy="3310415"/>
          </a:xfrm>
          <a:prstGeom prst="rect">
            <a:avLst/>
          </a:prstGeom>
        </p:spPr>
      </p:pic>
      <p:sp>
        <p:nvSpPr>
          <p:cNvPr id="18" name="Bocadillo: ovalado 17">
            <a:extLst>
              <a:ext uri="{FF2B5EF4-FFF2-40B4-BE49-F238E27FC236}">
                <a16:creationId xmlns:a16="http://schemas.microsoft.com/office/drawing/2014/main" id="{87FD616E-15E6-4FAD-AD84-CD285EFA4F64}"/>
              </a:ext>
            </a:extLst>
          </p:cNvPr>
          <p:cNvSpPr/>
          <p:nvPr/>
        </p:nvSpPr>
        <p:spPr>
          <a:xfrm>
            <a:off x="0" y="788670"/>
            <a:ext cx="3389605" cy="1734703"/>
          </a:xfrm>
          <a:prstGeom prst="wedgeEllipseCallout">
            <a:avLst>
              <a:gd name="adj1" fmla="val 52468"/>
              <a:gd name="adj2" fmla="val 5226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EC158BA-D0C3-4EAF-8FB7-0D9AB50AE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83" y="2723498"/>
            <a:ext cx="2880360" cy="274600"/>
          </a:xfrm>
        </p:spPr>
        <p:txBody>
          <a:bodyPr/>
          <a:lstStyle/>
          <a:p>
            <a:endParaRPr lang="es-CL" sz="1400" b="0" dirty="0">
              <a:latin typeface="Comic Sans MS" panose="030F0702030302020204" pitchFamily="66" charset="0"/>
            </a:endParaRPr>
          </a:p>
        </p:txBody>
      </p:sp>
      <p:sp>
        <p:nvSpPr>
          <p:cNvPr id="18" name="Bocadillo: ovalado 17">
            <a:extLst>
              <a:ext uri="{FF2B5EF4-FFF2-40B4-BE49-F238E27FC236}">
                <a16:creationId xmlns:a16="http://schemas.microsoft.com/office/drawing/2014/main" id="{87FD616E-15E6-4FAD-AD84-CD285EFA4F64}"/>
              </a:ext>
            </a:extLst>
          </p:cNvPr>
          <p:cNvSpPr/>
          <p:nvPr/>
        </p:nvSpPr>
        <p:spPr>
          <a:xfrm>
            <a:off x="802033" y="772040"/>
            <a:ext cx="3389605" cy="1346083"/>
          </a:xfrm>
          <a:prstGeom prst="wedgeEllipseCallout">
            <a:avLst>
              <a:gd name="adj1" fmla="val 52468"/>
              <a:gd name="adj2" fmla="val 5226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FC881DF-1303-4AB3-ACEF-F5BF89050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7548"/>
            <a:ext cx="3383324" cy="227951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0F8840D-4985-47D1-AB8C-2B050A57F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324" y="1751041"/>
            <a:ext cx="3131819" cy="208657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E5919F3-06C2-4111-9AB5-9D78106DB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81" y="-7548"/>
            <a:ext cx="3131819" cy="175858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EBFA470-FF9B-4A34-B1CE-C4433FC7E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324" y="-7548"/>
            <a:ext cx="2628857" cy="175147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AB02911-4B70-404B-BC90-38C30E8DA3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5143" y="1743928"/>
            <a:ext cx="2963101" cy="1610381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74F18C7-9DB4-4349-A3BC-FCC5CD9043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5142" y="3354309"/>
            <a:ext cx="2628857" cy="179070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C985582B-029D-4F2D-A1E2-7EEF5D4CE0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6159" y="2941221"/>
            <a:ext cx="1286271" cy="2244500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19411BFC-334D-4219-A28A-BA63913092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697454">
            <a:off x="-1319755" y="2921583"/>
            <a:ext cx="3682303" cy="2487384"/>
          </a:xfrm>
          <a:prstGeom prst="rect">
            <a:avLst/>
          </a:prstGeom>
        </p:spPr>
      </p:pic>
      <p:sp>
        <p:nvSpPr>
          <p:cNvPr id="30" name="Bocadillo: ovalado 29">
            <a:extLst>
              <a:ext uri="{FF2B5EF4-FFF2-40B4-BE49-F238E27FC236}">
                <a16:creationId xmlns:a16="http://schemas.microsoft.com/office/drawing/2014/main" id="{AEB901E1-855B-40E0-B710-C2C20D882874}"/>
              </a:ext>
            </a:extLst>
          </p:cNvPr>
          <p:cNvSpPr/>
          <p:nvPr/>
        </p:nvSpPr>
        <p:spPr>
          <a:xfrm>
            <a:off x="2366010" y="3020183"/>
            <a:ext cx="3271205" cy="2086575"/>
          </a:xfrm>
          <a:prstGeom prst="wedgeEllipseCallout">
            <a:avLst>
              <a:gd name="adj1" fmla="val -70721"/>
              <a:gd name="adj2" fmla="val -65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99807E5-2F52-4690-9C6C-A716ED0E00B5}"/>
              </a:ext>
            </a:extLst>
          </p:cNvPr>
          <p:cNvSpPr txBox="1"/>
          <p:nvPr/>
        </p:nvSpPr>
        <p:spPr>
          <a:xfrm>
            <a:off x="2622241" y="3354309"/>
            <a:ext cx="29268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Algunos de los paisajes más impresionantes del norte son: el  lago, </a:t>
            </a:r>
            <a:r>
              <a:rPr lang="es-CL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Chungará</a:t>
            </a:r>
            <a:r>
              <a:rPr lang="es-CL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el desierto de Atacama, los valles del Elqui y la Luna y las playas La virgen y Bahía Inglesa.</a:t>
            </a:r>
          </a:p>
        </p:txBody>
      </p:sp>
    </p:spTree>
    <p:extLst>
      <p:ext uri="{BB962C8B-B14F-4D97-AF65-F5344CB8AC3E}">
        <p14:creationId xmlns:p14="http://schemas.microsoft.com/office/powerpoint/2010/main" val="3000868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lipse 20">
            <a:extLst>
              <a:ext uri="{FF2B5EF4-FFF2-40B4-BE49-F238E27FC236}">
                <a16:creationId xmlns:a16="http://schemas.microsoft.com/office/drawing/2014/main" id="{69536D2C-63A0-460C-99CE-CC3405FA0D37}"/>
              </a:ext>
            </a:extLst>
          </p:cNvPr>
          <p:cNvSpPr/>
          <p:nvPr/>
        </p:nvSpPr>
        <p:spPr>
          <a:xfrm>
            <a:off x="3539862" y="2697480"/>
            <a:ext cx="2365749" cy="2320747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C244E7E-0313-4776-B319-07E27AD6E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31446" y="922247"/>
            <a:ext cx="2395936" cy="4243184"/>
          </a:xfrm>
          <a:prstGeom prst="rect">
            <a:avLst/>
          </a:prstGeom>
        </p:spPr>
      </p:pic>
      <p:sp>
        <p:nvSpPr>
          <p:cNvPr id="15" name="Bocadillo: ovalado 14">
            <a:extLst>
              <a:ext uri="{FF2B5EF4-FFF2-40B4-BE49-F238E27FC236}">
                <a16:creationId xmlns:a16="http://schemas.microsoft.com/office/drawing/2014/main" id="{FD42BFCB-7F93-459C-A616-218036D2F333}"/>
              </a:ext>
            </a:extLst>
          </p:cNvPr>
          <p:cNvSpPr/>
          <p:nvPr/>
        </p:nvSpPr>
        <p:spPr>
          <a:xfrm>
            <a:off x="1234196" y="0"/>
            <a:ext cx="3464650" cy="2057284"/>
          </a:xfrm>
          <a:prstGeom prst="wedgeEllipseCallout">
            <a:avLst>
              <a:gd name="adj1" fmla="val -49929"/>
              <a:gd name="adj2" fmla="val 5044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Título 11">
            <a:extLst>
              <a:ext uri="{FF2B5EF4-FFF2-40B4-BE49-F238E27FC236}">
                <a16:creationId xmlns:a16="http://schemas.microsoft.com/office/drawing/2014/main" id="{3FE53520-FAA2-43FD-92A1-E50C27EE6B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5385" y="409574"/>
            <a:ext cx="2932113" cy="604837"/>
          </a:xfrm>
        </p:spPr>
        <p:txBody>
          <a:bodyPr/>
          <a:lstStyle/>
          <a:p>
            <a:r>
              <a:rPr lang="es-CL" sz="1400" dirty="0">
                <a:latin typeface="Comic Sans MS" panose="030F0702030302020204" pitchFamily="66" charset="0"/>
              </a:rPr>
              <a:t>En el desierto se encuentran  pinturas rupestres, geoglifos y petroglifos elaborados por los pueblos que vivían antes de la llegada de los españoles a Chile.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BDC8EA52-03A0-43E2-9780-B0259EAE5DF3}"/>
              </a:ext>
            </a:extLst>
          </p:cNvPr>
          <p:cNvSpPr/>
          <p:nvPr/>
        </p:nvSpPr>
        <p:spPr>
          <a:xfrm>
            <a:off x="4790454" y="922247"/>
            <a:ext cx="2064275" cy="1974388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AEE6690B-A3EC-403C-9E9F-06CAF89D5F8A}"/>
              </a:ext>
            </a:extLst>
          </p:cNvPr>
          <p:cNvSpPr/>
          <p:nvPr/>
        </p:nvSpPr>
        <p:spPr>
          <a:xfrm>
            <a:off x="1509835" y="2057284"/>
            <a:ext cx="2154496" cy="1974388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50E3DB60-96DB-40C5-A445-CF3E9BE91060}"/>
              </a:ext>
            </a:extLst>
          </p:cNvPr>
          <p:cNvSpPr/>
          <p:nvPr/>
        </p:nvSpPr>
        <p:spPr>
          <a:xfrm>
            <a:off x="6854729" y="148648"/>
            <a:ext cx="2154496" cy="2057284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22D0D47E-6021-4824-A916-FCA4416632C6}"/>
              </a:ext>
            </a:extLst>
          </p:cNvPr>
          <p:cNvSpPr/>
          <p:nvPr/>
        </p:nvSpPr>
        <p:spPr>
          <a:xfrm>
            <a:off x="6346793" y="2446020"/>
            <a:ext cx="2395936" cy="2572207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9E75555-D35E-4471-8AD2-228D91F05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697" y="1"/>
            <a:ext cx="3321978" cy="221742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AA4F7F3-1374-4262-83D1-7FC9CDC9D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206" y="-109266"/>
            <a:ext cx="2748593" cy="29524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F6BFD3A-DD75-4F44-8A92-A6A07DB95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879031"/>
            <a:ext cx="3516697" cy="326446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B654270-3FB0-4F2C-8AC1-DEB33D6ED6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9300" y="2657475"/>
            <a:ext cx="3314700" cy="248602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3B8FC46-E2A4-43D3-A28F-6B77D91441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73606">
            <a:off x="2913696" y="1850864"/>
            <a:ext cx="5427221" cy="3663802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8866A1E4-B139-4FD9-9B65-3A630CACEDEC}"/>
              </a:ext>
            </a:extLst>
          </p:cNvPr>
          <p:cNvSpPr/>
          <p:nvPr/>
        </p:nvSpPr>
        <p:spPr>
          <a:xfrm>
            <a:off x="-1" y="0"/>
            <a:ext cx="3516697" cy="18790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Bocadillo: ovalado 15">
            <a:extLst>
              <a:ext uri="{FF2B5EF4-FFF2-40B4-BE49-F238E27FC236}">
                <a16:creationId xmlns:a16="http://schemas.microsoft.com/office/drawing/2014/main" id="{292FEF08-5654-412D-8CF3-6AD4024A9F38}"/>
              </a:ext>
            </a:extLst>
          </p:cNvPr>
          <p:cNvSpPr/>
          <p:nvPr/>
        </p:nvSpPr>
        <p:spPr>
          <a:xfrm>
            <a:off x="125730" y="75499"/>
            <a:ext cx="3817620" cy="1661861"/>
          </a:xfrm>
          <a:prstGeom prst="wedgeEllipseCallout">
            <a:avLst>
              <a:gd name="adj1" fmla="val 44479"/>
              <a:gd name="adj2" fmla="val 11958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E48DBCD-C442-4A89-BEB4-A8DB4B8D608C}"/>
              </a:ext>
            </a:extLst>
          </p:cNvPr>
          <p:cNvSpPr txBox="1"/>
          <p:nvPr/>
        </p:nvSpPr>
        <p:spPr>
          <a:xfrm>
            <a:off x="629135" y="451925"/>
            <a:ext cx="3013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rgbClr val="FFFFFF"/>
                </a:solidFill>
                <a:latin typeface="Comic Sans MS" panose="030F0702030302020204" pitchFamily="66" charset="0"/>
              </a:rPr>
              <a:t>Las fiestas más importantes del norte de Chile son religiosas, La Virgen de La Tirana y de Andacollo.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agrama de flujo: preparación 26">
            <a:extLst>
              <a:ext uri="{FF2B5EF4-FFF2-40B4-BE49-F238E27FC236}">
                <a16:creationId xmlns:a16="http://schemas.microsoft.com/office/drawing/2014/main" id="{23767418-55B9-4776-9DDA-C38D94AE6923}"/>
              </a:ext>
            </a:extLst>
          </p:cNvPr>
          <p:cNvSpPr/>
          <p:nvPr/>
        </p:nvSpPr>
        <p:spPr>
          <a:xfrm>
            <a:off x="3920435" y="108791"/>
            <a:ext cx="2386421" cy="2028678"/>
          </a:xfrm>
          <a:prstGeom prst="flowChartPreparation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Diagrama de flujo: preparación 3">
            <a:extLst>
              <a:ext uri="{FF2B5EF4-FFF2-40B4-BE49-F238E27FC236}">
                <a16:creationId xmlns:a16="http://schemas.microsoft.com/office/drawing/2014/main" id="{789EEB6B-E015-4376-B36B-6E3FEB420A7A}"/>
              </a:ext>
            </a:extLst>
          </p:cNvPr>
          <p:cNvSpPr/>
          <p:nvPr/>
        </p:nvSpPr>
        <p:spPr>
          <a:xfrm>
            <a:off x="-66709" y="2250669"/>
            <a:ext cx="2925560" cy="2617470"/>
          </a:xfrm>
          <a:prstGeom prst="flowChartPreparation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Diagrama de flujo: preparación 14">
            <a:extLst>
              <a:ext uri="{FF2B5EF4-FFF2-40B4-BE49-F238E27FC236}">
                <a16:creationId xmlns:a16="http://schemas.microsoft.com/office/drawing/2014/main" id="{B68AA76B-3A54-4954-9BE4-ED5C46F2DDC6}"/>
              </a:ext>
            </a:extLst>
          </p:cNvPr>
          <p:cNvSpPr/>
          <p:nvPr/>
        </p:nvSpPr>
        <p:spPr>
          <a:xfrm>
            <a:off x="3849179" y="2273272"/>
            <a:ext cx="2528931" cy="2176919"/>
          </a:xfrm>
          <a:prstGeom prst="flowChartPreparation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Diagrama de flujo: preparación 15">
            <a:extLst>
              <a:ext uri="{FF2B5EF4-FFF2-40B4-BE49-F238E27FC236}">
                <a16:creationId xmlns:a16="http://schemas.microsoft.com/office/drawing/2014/main" id="{48C2C2CB-787F-45D1-AEF4-08259AF7F1B3}"/>
              </a:ext>
            </a:extLst>
          </p:cNvPr>
          <p:cNvSpPr/>
          <p:nvPr/>
        </p:nvSpPr>
        <p:spPr>
          <a:xfrm>
            <a:off x="519878" y="397360"/>
            <a:ext cx="2144760" cy="1692424"/>
          </a:xfrm>
          <a:prstGeom prst="flowChartPreparation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12D8BAFD-D901-4CE2-9F99-B5AF35472A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2690" y="2137469"/>
            <a:ext cx="1955404" cy="2944120"/>
          </a:xfrm>
          <a:prstGeom prst="rect">
            <a:avLst/>
          </a:prstGeom>
        </p:spPr>
      </p:pic>
      <p:sp>
        <p:nvSpPr>
          <p:cNvPr id="25" name="Bocadillo: ovalado 24">
            <a:extLst>
              <a:ext uri="{FF2B5EF4-FFF2-40B4-BE49-F238E27FC236}">
                <a16:creationId xmlns:a16="http://schemas.microsoft.com/office/drawing/2014/main" id="{93A3A536-3276-4AB9-8055-A9B96BB8A00F}"/>
              </a:ext>
            </a:extLst>
          </p:cNvPr>
          <p:cNvSpPr/>
          <p:nvPr/>
        </p:nvSpPr>
        <p:spPr>
          <a:xfrm>
            <a:off x="6624142" y="397360"/>
            <a:ext cx="2386420" cy="2045970"/>
          </a:xfrm>
          <a:prstGeom prst="wedgeEllipseCallout">
            <a:avLst>
              <a:gd name="adj1" fmla="val -38265"/>
              <a:gd name="adj2" fmla="val 641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648CFB9-6389-4F55-8111-24408C9BEA33}"/>
              </a:ext>
            </a:extLst>
          </p:cNvPr>
          <p:cNvSpPr txBox="1"/>
          <p:nvPr/>
        </p:nvSpPr>
        <p:spPr>
          <a:xfrm>
            <a:off x="6777663" y="752474"/>
            <a:ext cx="22493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rgbClr val="FFFFFF"/>
                </a:solidFill>
                <a:latin typeface="Comic Sans MS" panose="030F0702030302020204" pitchFamily="66" charset="0"/>
              </a:rPr>
              <a:t>Los pueblos originarios aportan al patrimonio cultural de nuestro país música, bailes y objetos como cerámica </a:t>
            </a:r>
          </a:p>
          <a:p>
            <a:r>
              <a:rPr lang="es-CL" dirty="0">
                <a:solidFill>
                  <a:srgbClr val="FFFFFF"/>
                </a:solidFill>
                <a:latin typeface="Comic Sans MS" panose="030F0702030302020204" pitchFamily="66" charset="0"/>
              </a:rPr>
              <a:t>  y textiles.</a:t>
            </a:r>
          </a:p>
        </p:txBody>
      </p:sp>
      <p:sp>
        <p:nvSpPr>
          <p:cNvPr id="28" name="Diagrama de flujo: preparación 27">
            <a:extLst>
              <a:ext uri="{FF2B5EF4-FFF2-40B4-BE49-F238E27FC236}">
                <a16:creationId xmlns:a16="http://schemas.microsoft.com/office/drawing/2014/main" id="{D9C1B218-6EAE-4E7B-9139-A0E752DD821E}"/>
              </a:ext>
            </a:extLst>
          </p:cNvPr>
          <p:cNvSpPr/>
          <p:nvPr/>
        </p:nvSpPr>
        <p:spPr>
          <a:xfrm>
            <a:off x="2324964" y="1257216"/>
            <a:ext cx="1955404" cy="1692424"/>
          </a:xfrm>
          <a:prstGeom prst="flowChartPreparation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emphis Theme by Slidesgo">
  <a:themeElements>
    <a:clrScheme name="Simple Light">
      <a:dk1>
        <a:srgbClr val="184480"/>
      </a:dk1>
      <a:lt1>
        <a:srgbClr val="EA984E"/>
      </a:lt1>
      <a:dk2>
        <a:srgbClr val="EEEEEE"/>
      </a:dk2>
      <a:lt2>
        <a:srgbClr val="184480"/>
      </a:lt2>
      <a:accent1>
        <a:srgbClr val="EA984E"/>
      </a:accent1>
      <a:accent2>
        <a:srgbClr val="EEEEEE"/>
      </a:accent2>
      <a:accent3>
        <a:srgbClr val="184480"/>
      </a:accent3>
      <a:accent4>
        <a:srgbClr val="EA984E"/>
      </a:accent4>
      <a:accent5>
        <a:srgbClr val="EEEEEE"/>
      </a:accent5>
      <a:accent6>
        <a:srgbClr val="184480"/>
      </a:accent6>
      <a:hlink>
        <a:srgbClr val="EA984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561</Words>
  <Application>Microsoft Office PowerPoint</Application>
  <PresentationFormat>Presentación en pantalla (16:9)</PresentationFormat>
  <Paragraphs>41</Paragraphs>
  <Slides>11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Comic Sans MS</vt:lpstr>
      <vt:lpstr>Didact Gothic</vt:lpstr>
      <vt:lpstr>Montserrat</vt:lpstr>
      <vt:lpstr>Arial</vt:lpstr>
      <vt:lpstr>Poppins</vt:lpstr>
      <vt:lpstr>Memphis Theme by Slidesgo</vt:lpstr>
      <vt:lpstr>Patrimonio cultural de chile</vt:lpstr>
      <vt:lpstr>objetivos</vt:lpstr>
      <vt:lpstr>¿Qué es el patrimonio?</vt:lpstr>
      <vt:lpstr>Presentación de PowerPoint</vt:lpstr>
      <vt:lpstr>Aquí puedes observar algunos paisajes urbanos de las ciudades de  La Serena , Arica, Iquique, Copiapó y Antofagasta</vt:lpstr>
      <vt:lpstr>Presentación de PowerPoint</vt:lpstr>
      <vt:lpstr>En el desierto se encuentran  pinturas rupestres, geoglifos y petroglifos elaborados por los pueblos que vivían antes de la llegada de los españoles a Chile.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Patrimonio cultural de chile</dc:title>
  <dc:creator>Carmen Julia  Undurraga Ossa</dc:creator>
  <cp:lastModifiedBy>Carmen Julia Undurraga Ossa</cp:lastModifiedBy>
  <cp:revision>5</cp:revision>
  <dcterms:modified xsi:type="dcterms:W3CDTF">2021-04-30T18:44:14Z</dcterms:modified>
</cp:coreProperties>
</file>