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29.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 id="283" r:id="rId32"/>
    <p:sldId id="284" r:id="rId33"/>
    <p:sldId id="285" r:id="rId34"/>
  </p:sldIdLst>
  <p:sldSz cy="7556500" cx="9715500"/>
  <p:notesSz cx="6858000" cy="9144000"/>
  <p:embeddedFontLst>
    <p:embeddedFont>
      <p:font typeface="Tahoma"/>
      <p:regular r:id="rId35"/>
      <p:bold r:id="rId36"/>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http://customooxmlschemas.google.com/">
      <go:slidesCustomData xmlns:go="http://customooxmlschemas.google.com/" r:id="rId37" roundtripDataSignature="AMtx7mhS/o1yC4rbvUzEk2DfImVc3KfpSA=="/>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20" Type="http://schemas.openxmlformats.org/officeDocument/2006/relationships/slide" Target="slides/slide16.xml"/><Relationship Id="rId22" Type="http://schemas.openxmlformats.org/officeDocument/2006/relationships/slide" Target="slides/slide18.xml"/><Relationship Id="rId21" Type="http://schemas.openxmlformats.org/officeDocument/2006/relationships/slide" Target="slides/slide17.xml"/><Relationship Id="rId24" Type="http://schemas.openxmlformats.org/officeDocument/2006/relationships/slide" Target="slides/slide20.xml"/><Relationship Id="rId23" Type="http://schemas.openxmlformats.org/officeDocument/2006/relationships/slide" Target="slides/slide19.xml"/><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26" Type="http://schemas.openxmlformats.org/officeDocument/2006/relationships/slide" Target="slides/slide22.xml"/><Relationship Id="rId25" Type="http://schemas.openxmlformats.org/officeDocument/2006/relationships/slide" Target="slides/slide21.xml"/><Relationship Id="rId28" Type="http://schemas.openxmlformats.org/officeDocument/2006/relationships/slide" Target="slides/slide24.xml"/><Relationship Id="rId27" Type="http://schemas.openxmlformats.org/officeDocument/2006/relationships/slide" Target="slides/slide23.xml"/><Relationship Id="rId5" Type="http://schemas.openxmlformats.org/officeDocument/2006/relationships/slide" Target="slides/slide1.xml"/><Relationship Id="rId6" Type="http://schemas.openxmlformats.org/officeDocument/2006/relationships/slide" Target="slides/slide2.xml"/><Relationship Id="rId29" Type="http://schemas.openxmlformats.org/officeDocument/2006/relationships/slide" Target="slides/slide25.xml"/><Relationship Id="rId7" Type="http://schemas.openxmlformats.org/officeDocument/2006/relationships/slide" Target="slides/slide3.xml"/><Relationship Id="rId8" Type="http://schemas.openxmlformats.org/officeDocument/2006/relationships/slide" Target="slides/slide4.xml"/><Relationship Id="rId31" Type="http://schemas.openxmlformats.org/officeDocument/2006/relationships/slide" Target="slides/slide27.xml"/><Relationship Id="rId30" Type="http://schemas.openxmlformats.org/officeDocument/2006/relationships/slide" Target="slides/slide26.xml"/><Relationship Id="rId11" Type="http://schemas.openxmlformats.org/officeDocument/2006/relationships/slide" Target="slides/slide7.xml"/><Relationship Id="rId33" Type="http://schemas.openxmlformats.org/officeDocument/2006/relationships/slide" Target="slides/slide29.xml"/><Relationship Id="rId10" Type="http://schemas.openxmlformats.org/officeDocument/2006/relationships/slide" Target="slides/slide6.xml"/><Relationship Id="rId32" Type="http://schemas.openxmlformats.org/officeDocument/2006/relationships/slide" Target="slides/slide28.xml"/><Relationship Id="rId13" Type="http://schemas.openxmlformats.org/officeDocument/2006/relationships/slide" Target="slides/slide9.xml"/><Relationship Id="rId35" Type="http://schemas.openxmlformats.org/officeDocument/2006/relationships/font" Target="fonts/Tahoma-regular.fntdata"/><Relationship Id="rId12" Type="http://schemas.openxmlformats.org/officeDocument/2006/relationships/slide" Target="slides/slide8.xml"/><Relationship Id="rId34" Type="http://schemas.openxmlformats.org/officeDocument/2006/relationships/slide" Target="slides/slide30.xml"/><Relationship Id="rId15" Type="http://schemas.openxmlformats.org/officeDocument/2006/relationships/slide" Target="slides/slide11.xml"/><Relationship Id="rId37" Type="http://customschemas.google.com/relationships/presentationmetadata" Target="metadata"/><Relationship Id="rId14" Type="http://schemas.openxmlformats.org/officeDocument/2006/relationships/slide" Target="slides/slide10.xml"/><Relationship Id="rId36" Type="http://schemas.openxmlformats.org/officeDocument/2006/relationships/font" Target="fonts/Tahoma-bold.fntdata"/><Relationship Id="rId17" Type="http://schemas.openxmlformats.org/officeDocument/2006/relationships/slide" Target="slides/slide13.xml"/><Relationship Id="rId16" Type="http://schemas.openxmlformats.org/officeDocument/2006/relationships/slide" Target="slides/slide12.xml"/><Relationship Id="rId19" Type="http://schemas.openxmlformats.org/officeDocument/2006/relationships/slide" Target="slides/slide15.xml"/><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4" name="Google Shape;4;n"/>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400" u="none" cap="none" strike="noStrike">
                <a:latin typeface="Arial"/>
                <a:ea typeface="Arial"/>
                <a:cs typeface="Arial"/>
                <a:sym typeface="Arial"/>
              </a:defRPr>
            </a:lvl1pPr>
            <a:lvl2pPr indent="-228600" lvl="1" marL="914400" marR="0" rtl="0" algn="l">
              <a:spcBef>
                <a:spcPts val="0"/>
              </a:spcBef>
              <a:spcAft>
                <a:spcPts val="0"/>
              </a:spcAft>
              <a:buSzPts val="1400"/>
              <a:buNone/>
              <a:defRPr b="0" i="0" sz="1400" u="none" cap="none" strike="noStrike">
                <a:latin typeface="Arial"/>
                <a:ea typeface="Arial"/>
                <a:cs typeface="Arial"/>
                <a:sym typeface="Arial"/>
              </a:defRPr>
            </a:lvl2pPr>
            <a:lvl3pPr indent="-228600" lvl="2" marL="1371600" marR="0" rtl="0" algn="l">
              <a:spcBef>
                <a:spcPts val="0"/>
              </a:spcBef>
              <a:spcAft>
                <a:spcPts val="0"/>
              </a:spcAft>
              <a:buSzPts val="1400"/>
              <a:buNone/>
              <a:defRPr b="0" i="0" sz="1400" u="none" cap="none" strike="noStrike">
                <a:latin typeface="Arial"/>
                <a:ea typeface="Arial"/>
                <a:cs typeface="Arial"/>
                <a:sym typeface="Arial"/>
              </a:defRPr>
            </a:lvl3pPr>
            <a:lvl4pPr indent="-228600" lvl="3" marL="1828800" marR="0" rtl="0" algn="l">
              <a:spcBef>
                <a:spcPts val="0"/>
              </a:spcBef>
              <a:spcAft>
                <a:spcPts val="0"/>
              </a:spcAft>
              <a:buSzPts val="1400"/>
              <a:buNone/>
              <a:defRPr b="0" i="0" sz="1400" u="none" cap="none" strike="noStrike">
                <a:latin typeface="Arial"/>
                <a:ea typeface="Arial"/>
                <a:cs typeface="Arial"/>
                <a:sym typeface="Arial"/>
              </a:defRPr>
            </a:lvl4pPr>
            <a:lvl5pPr indent="-228600" lvl="4" marL="2286000" marR="0" rtl="0" algn="l">
              <a:spcBef>
                <a:spcPts val="0"/>
              </a:spcBef>
              <a:spcAft>
                <a:spcPts val="0"/>
              </a:spcAft>
              <a:buSzPts val="1400"/>
              <a:buNone/>
              <a:defRPr b="0" i="0" sz="1400" u="none" cap="none" strike="noStrike">
                <a:latin typeface="Arial"/>
                <a:ea typeface="Arial"/>
                <a:cs typeface="Arial"/>
                <a:sym typeface="Arial"/>
              </a:defRPr>
            </a:lvl5pPr>
            <a:lvl6pPr indent="-228600" lvl="5" marL="2743200" marR="0" rtl="0" algn="l">
              <a:spcBef>
                <a:spcPts val="0"/>
              </a:spcBef>
              <a:spcAft>
                <a:spcPts val="0"/>
              </a:spcAft>
              <a:buSzPts val="1400"/>
              <a:buNone/>
              <a:defRPr b="0" i="0" sz="1400" u="none" cap="none" strike="noStrike">
                <a:latin typeface="Arial"/>
                <a:ea typeface="Arial"/>
                <a:cs typeface="Arial"/>
                <a:sym typeface="Arial"/>
              </a:defRPr>
            </a:lvl6pPr>
            <a:lvl7pPr indent="-228600" lvl="6" marL="3200400" marR="0" rtl="0" algn="l">
              <a:spcBef>
                <a:spcPts val="0"/>
              </a:spcBef>
              <a:spcAft>
                <a:spcPts val="0"/>
              </a:spcAft>
              <a:buSzPts val="1400"/>
              <a:buNone/>
              <a:defRPr b="0" i="0" sz="1400" u="none" cap="none" strike="noStrike">
                <a:latin typeface="Arial"/>
                <a:ea typeface="Arial"/>
                <a:cs typeface="Arial"/>
                <a:sym typeface="Arial"/>
              </a:defRPr>
            </a:lvl7pPr>
            <a:lvl8pPr indent="-228600" lvl="7" marL="3657600" marR="0" rtl="0" algn="l">
              <a:spcBef>
                <a:spcPts val="0"/>
              </a:spcBef>
              <a:spcAft>
                <a:spcPts val="0"/>
              </a:spcAft>
              <a:buSzPts val="1400"/>
              <a:buNone/>
              <a:defRPr b="0" i="0" sz="1400" u="none" cap="none" strike="noStrike">
                <a:latin typeface="Arial"/>
                <a:ea typeface="Arial"/>
                <a:cs typeface="Arial"/>
                <a:sym typeface="Arial"/>
              </a:defRPr>
            </a:lvl8pPr>
            <a:lvl9pPr indent="-228600" lvl="8" marL="4114800" marR="0" rtl="0" algn="l">
              <a:spcBef>
                <a:spcPts val="0"/>
              </a:spcBef>
              <a:spcAft>
                <a:spcPts val="0"/>
              </a:spcAft>
              <a:buSzPts val="1400"/>
              <a:buNone/>
              <a:defRPr b="0" i="0" sz="1400" u="none" cap="none" strike="noStrike">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3" name="Shape 103"/>
        <p:cNvGrpSpPr/>
        <p:nvPr/>
      </p:nvGrpSpPr>
      <p:grpSpPr>
        <a:xfrm>
          <a:off x="0" y="0"/>
          <a:ext cx="0" cy="0"/>
          <a:chOff x="0" y="0"/>
          <a:chExt cx="0" cy="0"/>
        </a:xfrm>
      </p:grpSpPr>
      <p:sp>
        <p:nvSpPr>
          <p:cNvPr id="104" name="Google Shape;104;p1: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5" name="Google Shape;105;p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7" name="Shape 247"/>
        <p:cNvGrpSpPr/>
        <p:nvPr/>
      </p:nvGrpSpPr>
      <p:grpSpPr>
        <a:xfrm>
          <a:off x="0" y="0"/>
          <a:ext cx="0" cy="0"/>
          <a:chOff x="0" y="0"/>
          <a:chExt cx="0" cy="0"/>
        </a:xfrm>
      </p:grpSpPr>
      <p:sp>
        <p:nvSpPr>
          <p:cNvPr id="248" name="Google Shape;248;p10: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49" name="Google Shape;249;p1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8" name="Shape 258"/>
        <p:cNvGrpSpPr/>
        <p:nvPr/>
      </p:nvGrpSpPr>
      <p:grpSpPr>
        <a:xfrm>
          <a:off x="0" y="0"/>
          <a:ext cx="0" cy="0"/>
          <a:chOff x="0" y="0"/>
          <a:chExt cx="0" cy="0"/>
        </a:xfrm>
      </p:grpSpPr>
      <p:sp>
        <p:nvSpPr>
          <p:cNvPr id="259" name="Google Shape;259;p11: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60" name="Google Shape;260;p1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6" name="Shape 266"/>
        <p:cNvGrpSpPr/>
        <p:nvPr/>
      </p:nvGrpSpPr>
      <p:grpSpPr>
        <a:xfrm>
          <a:off x="0" y="0"/>
          <a:ext cx="0" cy="0"/>
          <a:chOff x="0" y="0"/>
          <a:chExt cx="0" cy="0"/>
        </a:xfrm>
      </p:grpSpPr>
      <p:sp>
        <p:nvSpPr>
          <p:cNvPr id="267" name="Google Shape;267;p12: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68" name="Google Shape;268;p1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7" name="Shape 277"/>
        <p:cNvGrpSpPr/>
        <p:nvPr/>
      </p:nvGrpSpPr>
      <p:grpSpPr>
        <a:xfrm>
          <a:off x="0" y="0"/>
          <a:ext cx="0" cy="0"/>
          <a:chOff x="0" y="0"/>
          <a:chExt cx="0" cy="0"/>
        </a:xfrm>
      </p:grpSpPr>
      <p:sp>
        <p:nvSpPr>
          <p:cNvPr id="278" name="Google Shape;278;p13: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79" name="Google Shape;279;p1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8" name="Shape 288"/>
        <p:cNvGrpSpPr/>
        <p:nvPr/>
      </p:nvGrpSpPr>
      <p:grpSpPr>
        <a:xfrm>
          <a:off x="0" y="0"/>
          <a:ext cx="0" cy="0"/>
          <a:chOff x="0" y="0"/>
          <a:chExt cx="0" cy="0"/>
        </a:xfrm>
      </p:grpSpPr>
      <p:sp>
        <p:nvSpPr>
          <p:cNvPr id="289" name="Google Shape;289;p14: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90" name="Google Shape;290;p1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8" name="Shape 298"/>
        <p:cNvGrpSpPr/>
        <p:nvPr/>
      </p:nvGrpSpPr>
      <p:grpSpPr>
        <a:xfrm>
          <a:off x="0" y="0"/>
          <a:ext cx="0" cy="0"/>
          <a:chOff x="0" y="0"/>
          <a:chExt cx="0" cy="0"/>
        </a:xfrm>
      </p:grpSpPr>
      <p:sp>
        <p:nvSpPr>
          <p:cNvPr id="299" name="Google Shape;299;p15: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00" name="Google Shape;300;p1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3" name="Shape 313"/>
        <p:cNvGrpSpPr/>
        <p:nvPr/>
      </p:nvGrpSpPr>
      <p:grpSpPr>
        <a:xfrm>
          <a:off x="0" y="0"/>
          <a:ext cx="0" cy="0"/>
          <a:chOff x="0" y="0"/>
          <a:chExt cx="0" cy="0"/>
        </a:xfrm>
      </p:grpSpPr>
      <p:sp>
        <p:nvSpPr>
          <p:cNvPr id="314" name="Google Shape;314;p16: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15" name="Google Shape;315;p1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9" name="Shape 329"/>
        <p:cNvGrpSpPr/>
        <p:nvPr/>
      </p:nvGrpSpPr>
      <p:grpSpPr>
        <a:xfrm>
          <a:off x="0" y="0"/>
          <a:ext cx="0" cy="0"/>
          <a:chOff x="0" y="0"/>
          <a:chExt cx="0" cy="0"/>
        </a:xfrm>
      </p:grpSpPr>
      <p:sp>
        <p:nvSpPr>
          <p:cNvPr id="330" name="Google Shape;330;p17: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31" name="Google Shape;331;p1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0" name="Shape 340"/>
        <p:cNvGrpSpPr/>
        <p:nvPr/>
      </p:nvGrpSpPr>
      <p:grpSpPr>
        <a:xfrm>
          <a:off x="0" y="0"/>
          <a:ext cx="0" cy="0"/>
          <a:chOff x="0" y="0"/>
          <a:chExt cx="0" cy="0"/>
        </a:xfrm>
      </p:grpSpPr>
      <p:sp>
        <p:nvSpPr>
          <p:cNvPr id="341" name="Google Shape;341;p18: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42" name="Google Shape;342;p1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9" name="Shape 349"/>
        <p:cNvGrpSpPr/>
        <p:nvPr/>
      </p:nvGrpSpPr>
      <p:grpSpPr>
        <a:xfrm>
          <a:off x="0" y="0"/>
          <a:ext cx="0" cy="0"/>
          <a:chOff x="0" y="0"/>
          <a:chExt cx="0" cy="0"/>
        </a:xfrm>
      </p:grpSpPr>
      <p:sp>
        <p:nvSpPr>
          <p:cNvPr id="350" name="Google Shape;350;p19: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51" name="Google Shape;351;p1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2" name="Shape 112"/>
        <p:cNvGrpSpPr/>
        <p:nvPr/>
      </p:nvGrpSpPr>
      <p:grpSpPr>
        <a:xfrm>
          <a:off x="0" y="0"/>
          <a:ext cx="0" cy="0"/>
          <a:chOff x="0" y="0"/>
          <a:chExt cx="0" cy="0"/>
        </a:xfrm>
      </p:grpSpPr>
      <p:sp>
        <p:nvSpPr>
          <p:cNvPr id="113" name="Google Shape;113;p2: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4" name="Google Shape;114;p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3" name="Shape 373"/>
        <p:cNvGrpSpPr/>
        <p:nvPr/>
      </p:nvGrpSpPr>
      <p:grpSpPr>
        <a:xfrm>
          <a:off x="0" y="0"/>
          <a:ext cx="0" cy="0"/>
          <a:chOff x="0" y="0"/>
          <a:chExt cx="0" cy="0"/>
        </a:xfrm>
      </p:grpSpPr>
      <p:sp>
        <p:nvSpPr>
          <p:cNvPr id="374" name="Google Shape;374;p20: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75" name="Google Shape;375;p2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0" name="Shape 390"/>
        <p:cNvGrpSpPr/>
        <p:nvPr/>
      </p:nvGrpSpPr>
      <p:grpSpPr>
        <a:xfrm>
          <a:off x="0" y="0"/>
          <a:ext cx="0" cy="0"/>
          <a:chOff x="0" y="0"/>
          <a:chExt cx="0" cy="0"/>
        </a:xfrm>
      </p:grpSpPr>
      <p:sp>
        <p:nvSpPr>
          <p:cNvPr id="391" name="Google Shape;391;p21: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92" name="Google Shape;392;p2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1" name="Shape 411"/>
        <p:cNvGrpSpPr/>
        <p:nvPr/>
      </p:nvGrpSpPr>
      <p:grpSpPr>
        <a:xfrm>
          <a:off x="0" y="0"/>
          <a:ext cx="0" cy="0"/>
          <a:chOff x="0" y="0"/>
          <a:chExt cx="0" cy="0"/>
        </a:xfrm>
      </p:grpSpPr>
      <p:sp>
        <p:nvSpPr>
          <p:cNvPr id="412" name="Google Shape;412;p22: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13" name="Google Shape;413;p2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2" name="Shape 432"/>
        <p:cNvGrpSpPr/>
        <p:nvPr/>
      </p:nvGrpSpPr>
      <p:grpSpPr>
        <a:xfrm>
          <a:off x="0" y="0"/>
          <a:ext cx="0" cy="0"/>
          <a:chOff x="0" y="0"/>
          <a:chExt cx="0" cy="0"/>
        </a:xfrm>
      </p:grpSpPr>
      <p:sp>
        <p:nvSpPr>
          <p:cNvPr id="433" name="Google Shape;433;p23: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34" name="Google Shape;434;p2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3" name="Shape 453"/>
        <p:cNvGrpSpPr/>
        <p:nvPr/>
      </p:nvGrpSpPr>
      <p:grpSpPr>
        <a:xfrm>
          <a:off x="0" y="0"/>
          <a:ext cx="0" cy="0"/>
          <a:chOff x="0" y="0"/>
          <a:chExt cx="0" cy="0"/>
        </a:xfrm>
      </p:grpSpPr>
      <p:sp>
        <p:nvSpPr>
          <p:cNvPr id="454" name="Google Shape;454;p24: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55" name="Google Shape;455;p2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4" name="Shape 474"/>
        <p:cNvGrpSpPr/>
        <p:nvPr/>
      </p:nvGrpSpPr>
      <p:grpSpPr>
        <a:xfrm>
          <a:off x="0" y="0"/>
          <a:ext cx="0" cy="0"/>
          <a:chOff x="0" y="0"/>
          <a:chExt cx="0" cy="0"/>
        </a:xfrm>
      </p:grpSpPr>
      <p:sp>
        <p:nvSpPr>
          <p:cNvPr id="475" name="Google Shape;475;p25: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76" name="Google Shape;476;p2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0" name="Shape 490"/>
        <p:cNvGrpSpPr/>
        <p:nvPr/>
      </p:nvGrpSpPr>
      <p:grpSpPr>
        <a:xfrm>
          <a:off x="0" y="0"/>
          <a:ext cx="0" cy="0"/>
          <a:chOff x="0" y="0"/>
          <a:chExt cx="0" cy="0"/>
        </a:xfrm>
      </p:grpSpPr>
      <p:sp>
        <p:nvSpPr>
          <p:cNvPr id="491" name="Google Shape;491;p26: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92" name="Google Shape;492;p2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2" name="Shape 522"/>
        <p:cNvGrpSpPr/>
        <p:nvPr/>
      </p:nvGrpSpPr>
      <p:grpSpPr>
        <a:xfrm>
          <a:off x="0" y="0"/>
          <a:ext cx="0" cy="0"/>
          <a:chOff x="0" y="0"/>
          <a:chExt cx="0" cy="0"/>
        </a:xfrm>
      </p:grpSpPr>
      <p:sp>
        <p:nvSpPr>
          <p:cNvPr id="523" name="Google Shape;523;p27: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24" name="Google Shape;524;p2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9" name="Shape 549"/>
        <p:cNvGrpSpPr/>
        <p:nvPr/>
      </p:nvGrpSpPr>
      <p:grpSpPr>
        <a:xfrm>
          <a:off x="0" y="0"/>
          <a:ext cx="0" cy="0"/>
          <a:chOff x="0" y="0"/>
          <a:chExt cx="0" cy="0"/>
        </a:xfrm>
      </p:grpSpPr>
      <p:sp>
        <p:nvSpPr>
          <p:cNvPr id="550" name="Google Shape;550;p28: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51" name="Google Shape;551;p2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4" name="Shape 564"/>
        <p:cNvGrpSpPr/>
        <p:nvPr/>
      </p:nvGrpSpPr>
      <p:grpSpPr>
        <a:xfrm>
          <a:off x="0" y="0"/>
          <a:ext cx="0" cy="0"/>
          <a:chOff x="0" y="0"/>
          <a:chExt cx="0" cy="0"/>
        </a:xfrm>
      </p:grpSpPr>
      <p:sp>
        <p:nvSpPr>
          <p:cNvPr id="565" name="Google Shape;565;p29: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66" name="Google Shape;566;p2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0" name="Shape 120"/>
        <p:cNvGrpSpPr/>
        <p:nvPr/>
      </p:nvGrpSpPr>
      <p:grpSpPr>
        <a:xfrm>
          <a:off x="0" y="0"/>
          <a:ext cx="0" cy="0"/>
          <a:chOff x="0" y="0"/>
          <a:chExt cx="0" cy="0"/>
        </a:xfrm>
      </p:grpSpPr>
      <p:sp>
        <p:nvSpPr>
          <p:cNvPr id="121" name="Google Shape;121;p3: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2" name="Google Shape;122;p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8" name="Shape 578"/>
        <p:cNvGrpSpPr/>
        <p:nvPr/>
      </p:nvGrpSpPr>
      <p:grpSpPr>
        <a:xfrm>
          <a:off x="0" y="0"/>
          <a:ext cx="0" cy="0"/>
          <a:chOff x="0" y="0"/>
          <a:chExt cx="0" cy="0"/>
        </a:xfrm>
      </p:grpSpPr>
      <p:sp>
        <p:nvSpPr>
          <p:cNvPr id="579" name="Google Shape;579;p30: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80" name="Google Shape;580;p3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7" name="Shape 147"/>
        <p:cNvGrpSpPr/>
        <p:nvPr/>
      </p:nvGrpSpPr>
      <p:grpSpPr>
        <a:xfrm>
          <a:off x="0" y="0"/>
          <a:ext cx="0" cy="0"/>
          <a:chOff x="0" y="0"/>
          <a:chExt cx="0" cy="0"/>
        </a:xfrm>
      </p:grpSpPr>
      <p:sp>
        <p:nvSpPr>
          <p:cNvPr id="148" name="Google Shape;148;p4: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9" name="Google Shape;149;p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0" name="Shape 180"/>
        <p:cNvGrpSpPr/>
        <p:nvPr/>
      </p:nvGrpSpPr>
      <p:grpSpPr>
        <a:xfrm>
          <a:off x="0" y="0"/>
          <a:ext cx="0" cy="0"/>
          <a:chOff x="0" y="0"/>
          <a:chExt cx="0" cy="0"/>
        </a:xfrm>
      </p:grpSpPr>
      <p:sp>
        <p:nvSpPr>
          <p:cNvPr id="181" name="Google Shape;181;p5: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82" name="Google Shape;182;p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4" name="Shape 194"/>
        <p:cNvGrpSpPr/>
        <p:nvPr/>
      </p:nvGrpSpPr>
      <p:grpSpPr>
        <a:xfrm>
          <a:off x="0" y="0"/>
          <a:ext cx="0" cy="0"/>
          <a:chOff x="0" y="0"/>
          <a:chExt cx="0" cy="0"/>
        </a:xfrm>
      </p:grpSpPr>
      <p:sp>
        <p:nvSpPr>
          <p:cNvPr id="195" name="Google Shape;195;p6: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96" name="Google Shape;196;p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9" name="Shape 219"/>
        <p:cNvGrpSpPr/>
        <p:nvPr/>
      </p:nvGrpSpPr>
      <p:grpSpPr>
        <a:xfrm>
          <a:off x="0" y="0"/>
          <a:ext cx="0" cy="0"/>
          <a:chOff x="0" y="0"/>
          <a:chExt cx="0" cy="0"/>
        </a:xfrm>
      </p:grpSpPr>
      <p:sp>
        <p:nvSpPr>
          <p:cNvPr id="220" name="Google Shape;220;p7: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21" name="Google Shape;221;p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7" name="Shape 227"/>
        <p:cNvGrpSpPr/>
        <p:nvPr/>
      </p:nvGrpSpPr>
      <p:grpSpPr>
        <a:xfrm>
          <a:off x="0" y="0"/>
          <a:ext cx="0" cy="0"/>
          <a:chOff x="0" y="0"/>
          <a:chExt cx="0" cy="0"/>
        </a:xfrm>
      </p:grpSpPr>
      <p:sp>
        <p:nvSpPr>
          <p:cNvPr id="228" name="Google Shape;228;p8: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29" name="Google Shape;229;p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5" name="Shape 235"/>
        <p:cNvGrpSpPr/>
        <p:nvPr/>
      </p:nvGrpSpPr>
      <p:grpSpPr>
        <a:xfrm>
          <a:off x="0" y="0"/>
          <a:ext cx="0" cy="0"/>
          <a:chOff x="0" y="0"/>
          <a:chExt cx="0" cy="0"/>
        </a:xfrm>
      </p:grpSpPr>
      <p:sp>
        <p:nvSpPr>
          <p:cNvPr id="236" name="Google Shape;236;p9: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37" name="Google Shape;237;p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7.png"/><Relationship Id="rId4" Type="http://schemas.openxmlformats.org/officeDocument/2006/relationships/image" Target="../media/image10.png"/><Relationship Id="rId5" Type="http://schemas.openxmlformats.org/officeDocument/2006/relationships/image" Target="../media/image2.png"/><Relationship Id="rId6" Type="http://schemas.openxmlformats.org/officeDocument/2006/relationships/image" Target="../media/image9.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2.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2.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One column text" showMasterSp="0" type="title">
  <p:cSld name="TITLE">
    <p:spTree>
      <p:nvGrpSpPr>
        <p:cNvPr id="15" name="Shape 15"/>
        <p:cNvGrpSpPr/>
        <p:nvPr/>
      </p:nvGrpSpPr>
      <p:grpSpPr>
        <a:xfrm>
          <a:off x="0" y="0"/>
          <a:ext cx="0" cy="0"/>
          <a:chOff x="0" y="0"/>
          <a:chExt cx="0" cy="0"/>
        </a:xfrm>
      </p:grpSpPr>
      <p:pic>
        <p:nvPicPr>
          <p:cNvPr descr="Imagen 24" id="16" name="Google Shape;16;p32"/>
          <p:cNvPicPr preferRelativeResize="0"/>
          <p:nvPr/>
        </p:nvPicPr>
        <p:blipFill rotWithShape="1">
          <a:blip r:embed="rId2">
            <a:alphaModFix/>
          </a:blip>
          <a:srcRect b="0" l="0" r="0" t="0"/>
          <a:stretch/>
        </p:blipFill>
        <p:spPr>
          <a:xfrm>
            <a:off x="433440" y="418596"/>
            <a:ext cx="2897435" cy="680400"/>
          </a:xfrm>
          <a:prstGeom prst="rect">
            <a:avLst/>
          </a:prstGeom>
          <a:noFill/>
          <a:ln>
            <a:noFill/>
          </a:ln>
        </p:spPr>
      </p:pic>
      <p:grpSp>
        <p:nvGrpSpPr>
          <p:cNvPr id="17" name="Google Shape;17;p32"/>
          <p:cNvGrpSpPr/>
          <p:nvPr/>
        </p:nvGrpSpPr>
        <p:grpSpPr>
          <a:xfrm>
            <a:off x="242853" y="1756547"/>
            <a:ext cx="9346505" cy="5675927"/>
            <a:chOff x="-2" y="-1"/>
            <a:chExt cx="9346504" cy="5675926"/>
          </a:xfrm>
        </p:grpSpPr>
        <p:sp>
          <p:nvSpPr>
            <p:cNvPr id="18" name="Google Shape;18;p32"/>
            <p:cNvSpPr/>
            <p:nvPr/>
          </p:nvSpPr>
          <p:spPr>
            <a:xfrm>
              <a:off x="-2" y="-1"/>
              <a:ext cx="9346504" cy="5675926"/>
            </a:xfrm>
            <a:custGeom>
              <a:rect b="b" l="l" r="r" t="t"/>
              <a:pathLst>
                <a:path extrusionOk="0" h="21600" w="21600">
                  <a:moveTo>
                    <a:pt x="0" y="0"/>
                  </a:moveTo>
                  <a:lnTo>
                    <a:pt x="19587" y="0"/>
                  </a:lnTo>
                  <a:cubicBezTo>
                    <a:pt x="20699" y="0"/>
                    <a:pt x="21600" y="1484"/>
                    <a:pt x="21600" y="3316"/>
                  </a:cubicBezTo>
                  <a:lnTo>
                    <a:pt x="21600" y="21600"/>
                  </a:lnTo>
                  <a:lnTo>
                    <a:pt x="0" y="21600"/>
                  </a:lnTo>
                  <a:close/>
                </a:path>
              </a:pathLst>
            </a:custGeom>
            <a:solidFill>
              <a:srgbClr val="F7E3D1"/>
            </a:solidFill>
            <a:ln>
              <a:noFill/>
            </a:ln>
          </p:spPr>
          <p:txBody>
            <a:bodyPr anchorCtr="0" anchor="ctr" bIns="45700" lIns="45700" spcFirstLastPara="1" rIns="45700"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 name="Google Shape;19;p32"/>
            <p:cNvSpPr txBox="1"/>
            <p:nvPr/>
          </p:nvSpPr>
          <p:spPr>
            <a:xfrm>
              <a:off x="-1" y="2647844"/>
              <a:ext cx="9091321" cy="380232"/>
            </a:xfrm>
            <a:prstGeom prst="rect">
              <a:avLst/>
            </a:prstGeom>
            <a:noFill/>
            <a:ln>
              <a:noFill/>
            </a:ln>
          </p:spPr>
          <p:txBody>
            <a:bodyPr anchorCtr="0" anchor="ctr" bIns="91400" lIns="91400" spcFirstLastPara="1" rIns="91400" wrap="square" tIns="91400">
              <a:sp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Arial"/>
                  <a:ea typeface="Arial"/>
                  <a:cs typeface="Arial"/>
                  <a:sym typeface="Arial"/>
                </a:rPr>
                <a:t> </a:t>
              </a:r>
              <a:endParaRPr/>
            </a:p>
          </p:txBody>
        </p:sp>
      </p:grpSp>
      <p:pic>
        <p:nvPicPr>
          <p:cNvPr descr="Google Shape;12;p23" id="20" name="Google Shape;20;p32"/>
          <p:cNvPicPr preferRelativeResize="0"/>
          <p:nvPr/>
        </p:nvPicPr>
        <p:blipFill rotWithShape="1">
          <a:blip r:embed="rId3">
            <a:alphaModFix/>
          </a:blip>
          <a:srcRect b="0" l="0" r="0" t="0"/>
          <a:stretch/>
        </p:blipFill>
        <p:spPr>
          <a:xfrm>
            <a:off x="8521706" y="6387272"/>
            <a:ext cx="830661" cy="756002"/>
          </a:xfrm>
          <a:prstGeom prst="rect">
            <a:avLst/>
          </a:prstGeom>
          <a:noFill/>
          <a:ln>
            <a:noFill/>
          </a:ln>
        </p:spPr>
      </p:pic>
      <p:sp>
        <p:nvSpPr>
          <p:cNvPr id="21" name="Google Shape;21;p32"/>
          <p:cNvSpPr/>
          <p:nvPr/>
        </p:nvSpPr>
        <p:spPr>
          <a:xfrm>
            <a:off x="436350" y="6464001"/>
            <a:ext cx="7891862" cy="680476"/>
          </a:xfrm>
          <a:prstGeom prst="roundRect">
            <a:avLst>
              <a:gd fmla="val 19335" name="adj"/>
            </a:avLst>
          </a:prstGeom>
          <a:solidFill>
            <a:srgbClr val="FFB375"/>
          </a:solidFill>
          <a:ln>
            <a:noFill/>
          </a:ln>
        </p:spPr>
        <p:txBody>
          <a:bodyPr anchorCtr="0" anchor="ctr" bIns="45700" lIns="45700" spcFirstLastPara="1" rIns="45700" wrap="square" tIns="45700">
            <a:noAutofit/>
          </a:bodyPr>
          <a:lstStyle/>
          <a:p>
            <a:pPr indent="0" lvl="0" marL="0" marR="0" rtl="0" algn="ctr">
              <a:lnSpc>
                <a:spcPct val="100000"/>
              </a:lnSpc>
              <a:spcBef>
                <a:spcPts val="0"/>
              </a:spcBef>
              <a:spcAft>
                <a:spcPts val="0"/>
              </a:spcAft>
              <a:buClr>
                <a:srgbClr val="FFFFFF"/>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Imagen 17" id="22" name="Google Shape;22;p32"/>
          <p:cNvPicPr preferRelativeResize="0"/>
          <p:nvPr/>
        </p:nvPicPr>
        <p:blipFill rotWithShape="1">
          <a:blip r:embed="rId4">
            <a:alphaModFix/>
          </a:blip>
          <a:srcRect b="0" l="0" r="0" t="0"/>
          <a:stretch/>
        </p:blipFill>
        <p:spPr>
          <a:xfrm>
            <a:off x="433440" y="6462795"/>
            <a:ext cx="690484" cy="680477"/>
          </a:xfrm>
          <a:prstGeom prst="rect">
            <a:avLst/>
          </a:prstGeom>
          <a:noFill/>
          <a:ln>
            <a:noFill/>
          </a:ln>
        </p:spPr>
      </p:pic>
      <p:pic>
        <p:nvPicPr>
          <p:cNvPr descr="Imagen 1" id="23" name="Google Shape;23;p32"/>
          <p:cNvPicPr preferRelativeResize="0"/>
          <p:nvPr/>
        </p:nvPicPr>
        <p:blipFill rotWithShape="1">
          <a:blip r:embed="rId5">
            <a:alphaModFix/>
          </a:blip>
          <a:srcRect b="0" l="0" r="0" t="0"/>
          <a:stretch/>
        </p:blipFill>
        <p:spPr>
          <a:xfrm>
            <a:off x="8272364" y="1222172"/>
            <a:ext cx="1080002" cy="241875"/>
          </a:xfrm>
          <a:prstGeom prst="rect">
            <a:avLst/>
          </a:prstGeom>
          <a:noFill/>
          <a:ln>
            <a:noFill/>
          </a:ln>
        </p:spPr>
      </p:pic>
      <p:pic>
        <p:nvPicPr>
          <p:cNvPr descr="Imagen 2" id="24" name="Google Shape;24;p32"/>
          <p:cNvPicPr preferRelativeResize="0"/>
          <p:nvPr/>
        </p:nvPicPr>
        <p:blipFill rotWithShape="1">
          <a:blip r:embed="rId6">
            <a:alphaModFix/>
          </a:blip>
          <a:srcRect b="0" l="0" r="0" t="0"/>
          <a:stretch/>
        </p:blipFill>
        <p:spPr>
          <a:xfrm>
            <a:off x="8272364" y="418596"/>
            <a:ext cx="1080002" cy="664778"/>
          </a:xfrm>
          <a:prstGeom prst="rect">
            <a:avLst/>
          </a:prstGeom>
          <a:noFill/>
          <a:ln>
            <a:noFill/>
          </a:ln>
        </p:spPr>
      </p:pic>
      <p:sp>
        <p:nvSpPr>
          <p:cNvPr id="25" name="Google Shape;25;p32"/>
          <p:cNvSpPr txBox="1"/>
          <p:nvPr>
            <p:ph idx="12" type="sldNum"/>
          </p:nvPr>
        </p:nvSpPr>
        <p:spPr>
          <a:xfrm>
            <a:off x="6689121" y="6871630"/>
            <a:ext cx="273654" cy="264253"/>
          </a:xfrm>
          <a:prstGeom prst="rect">
            <a:avLst/>
          </a:prstGeom>
          <a:noFill/>
          <a:ln>
            <a:noFill/>
          </a:ln>
        </p:spPr>
        <p:txBody>
          <a:bodyPr anchorCtr="0" anchor="ctr" bIns="45700" lIns="45700" spcFirstLastPara="1" rIns="45700" wrap="square" tIns="45700">
            <a:spAutoFit/>
          </a:bodyPr>
          <a:lstStyle>
            <a:lvl1pPr indent="0" lvl="0" marL="0" algn="r">
              <a:lnSpc>
                <a:spcPct val="100000"/>
              </a:lnSpc>
              <a:spcBef>
                <a:spcPts val="0"/>
              </a:spcBef>
              <a:spcAft>
                <a:spcPts val="0"/>
              </a:spcAft>
              <a:buClr>
                <a:srgbClr val="000000"/>
              </a:buClr>
              <a:buSzPts val="1200"/>
              <a:buFont typeface="Arial"/>
              <a:buNone/>
              <a:defRPr sz="1200"/>
            </a:lvl1pPr>
            <a:lvl2pPr indent="0" lvl="1" marL="0" algn="r">
              <a:lnSpc>
                <a:spcPct val="100000"/>
              </a:lnSpc>
              <a:spcBef>
                <a:spcPts val="0"/>
              </a:spcBef>
              <a:spcAft>
                <a:spcPts val="0"/>
              </a:spcAft>
              <a:buClr>
                <a:srgbClr val="000000"/>
              </a:buClr>
              <a:buSzPts val="1200"/>
              <a:buFont typeface="Arial"/>
              <a:buNone/>
              <a:defRPr sz="1200"/>
            </a:lvl2pPr>
            <a:lvl3pPr indent="0" lvl="2" marL="0" algn="r">
              <a:lnSpc>
                <a:spcPct val="100000"/>
              </a:lnSpc>
              <a:spcBef>
                <a:spcPts val="0"/>
              </a:spcBef>
              <a:spcAft>
                <a:spcPts val="0"/>
              </a:spcAft>
              <a:buClr>
                <a:srgbClr val="000000"/>
              </a:buClr>
              <a:buSzPts val="1200"/>
              <a:buFont typeface="Arial"/>
              <a:buNone/>
              <a:defRPr sz="1200"/>
            </a:lvl3pPr>
            <a:lvl4pPr indent="0" lvl="3" marL="0" algn="r">
              <a:lnSpc>
                <a:spcPct val="100000"/>
              </a:lnSpc>
              <a:spcBef>
                <a:spcPts val="0"/>
              </a:spcBef>
              <a:spcAft>
                <a:spcPts val="0"/>
              </a:spcAft>
              <a:buClr>
                <a:srgbClr val="000000"/>
              </a:buClr>
              <a:buSzPts val="1200"/>
              <a:buFont typeface="Arial"/>
              <a:buNone/>
              <a:defRPr sz="1200"/>
            </a:lvl4pPr>
            <a:lvl5pPr indent="0" lvl="4" marL="0" algn="r">
              <a:lnSpc>
                <a:spcPct val="100000"/>
              </a:lnSpc>
              <a:spcBef>
                <a:spcPts val="0"/>
              </a:spcBef>
              <a:spcAft>
                <a:spcPts val="0"/>
              </a:spcAft>
              <a:buClr>
                <a:srgbClr val="000000"/>
              </a:buClr>
              <a:buSzPts val="1200"/>
              <a:buFont typeface="Arial"/>
              <a:buNone/>
              <a:defRPr sz="1200"/>
            </a:lvl5pPr>
            <a:lvl6pPr indent="0" lvl="5" marL="0" algn="r">
              <a:lnSpc>
                <a:spcPct val="100000"/>
              </a:lnSpc>
              <a:spcBef>
                <a:spcPts val="0"/>
              </a:spcBef>
              <a:spcAft>
                <a:spcPts val="0"/>
              </a:spcAft>
              <a:buClr>
                <a:srgbClr val="000000"/>
              </a:buClr>
              <a:buSzPts val="1200"/>
              <a:buFont typeface="Arial"/>
              <a:buNone/>
              <a:defRPr sz="1200"/>
            </a:lvl6pPr>
            <a:lvl7pPr indent="0" lvl="6" marL="0" algn="r">
              <a:lnSpc>
                <a:spcPct val="100000"/>
              </a:lnSpc>
              <a:spcBef>
                <a:spcPts val="0"/>
              </a:spcBef>
              <a:spcAft>
                <a:spcPts val="0"/>
              </a:spcAft>
              <a:buClr>
                <a:srgbClr val="000000"/>
              </a:buClr>
              <a:buSzPts val="1200"/>
              <a:buFont typeface="Arial"/>
              <a:buNone/>
              <a:defRPr sz="1200"/>
            </a:lvl7pPr>
            <a:lvl8pPr indent="0" lvl="7" marL="0" algn="r">
              <a:lnSpc>
                <a:spcPct val="100000"/>
              </a:lnSpc>
              <a:spcBef>
                <a:spcPts val="0"/>
              </a:spcBef>
              <a:spcAft>
                <a:spcPts val="0"/>
              </a:spcAft>
              <a:buClr>
                <a:srgbClr val="000000"/>
              </a:buClr>
              <a:buSzPts val="1200"/>
              <a:buFont typeface="Arial"/>
              <a:buNone/>
              <a:defRPr sz="1200"/>
            </a:lvl8pPr>
            <a:lvl9pPr indent="0" lvl="8" marL="0" algn="r">
              <a:lnSpc>
                <a:spcPct val="100000"/>
              </a:lnSpc>
              <a:spcBef>
                <a:spcPts val="0"/>
              </a:spcBef>
              <a:spcAft>
                <a:spcPts val="0"/>
              </a:spcAft>
              <a:buClr>
                <a:srgbClr val="000000"/>
              </a:buClr>
              <a:buSzPts val="1200"/>
              <a:buFont typeface="Arial"/>
              <a:buNone/>
              <a:defRPr sz="1200"/>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tx">
  <p:cSld name="TITLE_AND_BODY">
    <p:spTree>
      <p:nvGrpSpPr>
        <p:cNvPr id="26" name="Shape 26"/>
        <p:cNvGrpSpPr/>
        <p:nvPr/>
      </p:nvGrpSpPr>
      <p:grpSpPr>
        <a:xfrm>
          <a:off x="0" y="0"/>
          <a:ext cx="0" cy="0"/>
          <a:chOff x="0" y="0"/>
          <a:chExt cx="0" cy="0"/>
        </a:xfrm>
      </p:grpSpPr>
      <p:sp>
        <p:nvSpPr>
          <p:cNvPr id="27" name="Google Shape;27;p33"/>
          <p:cNvSpPr txBox="1"/>
          <p:nvPr>
            <p:ph idx="12" type="sldNum"/>
          </p:nvPr>
        </p:nvSpPr>
        <p:spPr>
          <a:xfrm>
            <a:off x="6689121" y="6871630"/>
            <a:ext cx="273654" cy="264253"/>
          </a:xfrm>
          <a:prstGeom prst="rect">
            <a:avLst/>
          </a:prstGeom>
          <a:noFill/>
          <a:ln>
            <a:noFill/>
          </a:ln>
        </p:spPr>
        <p:txBody>
          <a:bodyPr anchorCtr="0" anchor="ctr" bIns="45700" lIns="45700" spcFirstLastPara="1" rIns="45700" wrap="square" tIns="45700">
            <a:spAutoFit/>
          </a:bodyPr>
          <a:lstStyle>
            <a:lvl1pPr indent="0" lvl="0" marL="0" algn="r">
              <a:lnSpc>
                <a:spcPct val="100000"/>
              </a:lnSpc>
              <a:spcBef>
                <a:spcPts val="0"/>
              </a:spcBef>
              <a:spcAft>
                <a:spcPts val="0"/>
              </a:spcAft>
              <a:buClr>
                <a:srgbClr val="000000"/>
              </a:buClr>
              <a:buSzPts val="1200"/>
              <a:buFont typeface="Arial"/>
              <a:buNone/>
              <a:defRPr sz="1200"/>
            </a:lvl1pPr>
            <a:lvl2pPr indent="0" lvl="1" marL="0" algn="r">
              <a:lnSpc>
                <a:spcPct val="100000"/>
              </a:lnSpc>
              <a:spcBef>
                <a:spcPts val="0"/>
              </a:spcBef>
              <a:spcAft>
                <a:spcPts val="0"/>
              </a:spcAft>
              <a:buClr>
                <a:srgbClr val="000000"/>
              </a:buClr>
              <a:buSzPts val="1200"/>
              <a:buFont typeface="Arial"/>
              <a:buNone/>
              <a:defRPr sz="1200"/>
            </a:lvl2pPr>
            <a:lvl3pPr indent="0" lvl="2" marL="0" algn="r">
              <a:lnSpc>
                <a:spcPct val="100000"/>
              </a:lnSpc>
              <a:spcBef>
                <a:spcPts val="0"/>
              </a:spcBef>
              <a:spcAft>
                <a:spcPts val="0"/>
              </a:spcAft>
              <a:buClr>
                <a:srgbClr val="000000"/>
              </a:buClr>
              <a:buSzPts val="1200"/>
              <a:buFont typeface="Arial"/>
              <a:buNone/>
              <a:defRPr sz="1200"/>
            </a:lvl3pPr>
            <a:lvl4pPr indent="0" lvl="3" marL="0" algn="r">
              <a:lnSpc>
                <a:spcPct val="100000"/>
              </a:lnSpc>
              <a:spcBef>
                <a:spcPts val="0"/>
              </a:spcBef>
              <a:spcAft>
                <a:spcPts val="0"/>
              </a:spcAft>
              <a:buClr>
                <a:srgbClr val="000000"/>
              </a:buClr>
              <a:buSzPts val="1200"/>
              <a:buFont typeface="Arial"/>
              <a:buNone/>
              <a:defRPr sz="1200"/>
            </a:lvl4pPr>
            <a:lvl5pPr indent="0" lvl="4" marL="0" algn="r">
              <a:lnSpc>
                <a:spcPct val="100000"/>
              </a:lnSpc>
              <a:spcBef>
                <a:spcPts val="0"/>
              </a:spcBef>
              <a:spcAft>
                <a:spcPts val="0"/>
              </a:spcAft>
              <a:buClr>
                <a:srgbClr val="000000"/>
              </a:buClr>
              <a:buSzPts val="1200"/>
              <a:buFont typeface="Arial"/>
              <a:buNone/>
              <a:defRPr sz="1200"/>
            </a:lvl5pPr>
            <a:lvl6pPr indent="0" lvl="5" marL="0" algn="r">
              <a:lnSpc>
                <a:spcPct val="100000"/>
              </a:lnSpc>
              <a:spcBef>
                <a:spcPts val="0"/>
              </a:spcBef>
              <a:spcAft>
                <a:spcPts val="0"/>
              </a:spcAft>
              <a:buClr>
                <a:srgbClr val="000000"/>
              </a:buClr>
              <a:buSzPts val="1200"/>
              <a:buFont typeface="Arial"/>
              <a:buNone/>
              <a:defRPr sz="1200"/>
            </a:lvl6pPr>
            <a:lvl7pPr indent="0" lvl="6" marL="0" algn="r">
              <a:lnSpc>
                <a:spcPct val="100000"/>
              </a:lnSpc>
              <a:spcBef>
                <a:spcPts val="0"/>
              </a:spcBef>
              <a:spcAft>
                <a:spcPts val="0"/>
              </a:spcAft>
              <a:buClr>
                <a:srgbClr val="000000"/>
              </a:buClr>
              <a:buSzPts val="1200"/>
              <a:buFont typeface="Arial"/>
              <a:buNone/>
              <a:defRPr sz="1200"/>
            </a:lvl7pPr>
            <a:lvl8pPr indent="0" lvl="7" marL="0" algn="r">
              <a:lnSpc>
                <a:spcPct val="100000"/>
              </a:lnSpc>
              <a:spcBef>
                <a:spcPts val="0"/>
              </a:spcBef>
              <a:spcAft>
                <a:spcPts val="0"/>
              </a:spcAft>
              <a:buClr>
                <a:srgbClr val="000000"/>
              </a:buClr>
              <a:buSzPts val="1200"/>
              <a:buFont typeface="Arial"/>
              <a:buNone/>
              <a:defRPr sz="1200"/>
            </a:lvl8pPr>
            <a:lvl9pPr indent="0" lvl="8" marL="0" algn="r">
              <a:lnSpc>
                <a:spcPct val="100000"/>
              </a:lnSpc>
              <a:spcBef>
                <a:spcPts val="0"/>
              </a:spcBef>
              <a:spcAft>
                <a:spcPts val="0"/>
              </a:spcAft>
              <a:buClr>
                <a:srgbClr val="000000"/>
              </a:buClr>
              <a:buSzPts val="1200"/>
              <a:buFont typeface="Arial"/>
              <a:buNone/>
              <a:defRPr sz="1200"/>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_HEADER" showMasterSp="0" type="secHead">
  <p:cSld name="SECTION_HEADER">
    <p:spTree>
      <p:nvGrpSpPr>
        <p:cNvPr id="28" name="Shape 28"/>
        <p:cNvGrpSpPr/>
        <p:nvPr/>
      </p:nvGrpSpPr>
      <p:grpSpPr>
        <a:xfrm>
          <a:off x="0" y="0"/>
          <a:ext cx="0" cy="0"/>
          <a:chOff x="0" y="0"/>
          <a:chExt cx="0" cy="0"/>
        </a:xfrm>
      </p:grpSpPr>
      <p:sp>
        <p:nvSpPr>
          <p:cNvPr id="29" name="Google Shape;29;p34"/>
          <p:cNvSpPr/>
          <p:nvPr/>
        </p:nvSpPr>
        <p:spPr>
          <a:xfrm>
            <a:off x="180898" y="180899"/>
            <a:ext cx="7911003" cy="651003"/>
          </a:xfrm>
          <a:custGeom>
            <a:rect b="b" l="l" r="r" t="t"/>
            <a:pathLst>
              <a:path extrusionOk="0" h="21600" w="21600">
                <a:moveTo>
                  <a:pt x="296" y="0"/>
                </a:moveTo>
                <a:lnTo>
                  <a:pt x="21304" y="0"/>
                </a:lnTo>
                <a:cubicBezTo>
                  <a:pt x="21467" y="0"/>
                  <a:pt x="21600" y="1612"/>
                  <a:pt x="21600" y="3600"/>
                </a:cubicBezTo>
                <a:lnTo>
                  <a:pt x="21600" y="21600"/>
                </a:lnTo>
                <a:lnTo>
                  <a:pt x="0" y="21600"/>
                </a:lnTo>
                <a:lnTo>
                  <a:pt x="0" y="3600"/>
                </a:lnTo>
                <a:cubicBezTo>
                  <a:pt x="0" y="1612"/>
                  <a:pt x="133" y="0"/>
                  <a:pt x="296" y="0"/>
                </a:cubicBezTo>
                <a:close/>
              </a:path>
            </a:pathLst>
          </a:custGeom>
          <a:solidFill>
            <a:srgbClr val="ED6B00"/>
          </a:solidFill>
          <a:ln>
            <a:noFill/>
          </a:ln>
        </p:spPr>
        <p:txBody>
          <a:bodyPr anchorCtr="0" anchor="b" bIns="45700" lIns="45700" spcFirstLastPara="1" rIns="45700"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30" name="Google Shape;30;p34"/>
          <p:cNvGrpSpPr/>
          <p:nvPr/>
        </p:nvGrpSpPr>
        <p:grpSpPr>
          <a:xfrm>
            <a:off x="8091898" y="451665"/>
            <a:ext cx="662105" cy="380238"/>
            <a:chOff x="-1" y="0"/>
            <a:chExt cx="662104" cy="380236"/>
          </a:xfrm>
        </p:grpSpPr>
        <p:sp>
          <p:nvSpPr>
            <p:cNvPr id="31" name="Google Shape;31;p34"/>
            <p:cNvSpPr/>
            <p:nvPr/>
          </p:nvSpPr>
          <p:spPr>
            <a:xfrm>
              <a:off x="-1" y="327734"/>
              <a:ext cx="662104" cy="52502"/>
            </a:xfrm>
            <a:prstGeom prst="rect">
              <a:avLst/>
            </a:prstGeom>
            <a:solidFill>
              <a:srgbClr val="0F69B4"/>
            </a:solidFill>
            <a:ln>
              <a:noFill/>
            </a:ln>
          </p:spPr>
          <p:txBody>
            <a:bodyPr anchorCtr="0" anchor="b" bIns="45700" lIns="45700" spcFirstLastPara="1" rIns="45700"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 name="Google Shape;32;p34"/>
            <p:cNvSpPr txBox="1"/>
            <p:nvPr/>
          </p:nvSpPr>
          <p:spPr>
            <a:xfrm>
              <a:off x="-1" y="0"/>
              <a:ext cx="662104" cy="380232"/>
            </a:xfrm>
            <a:prstGeom prst="rect">
              <a:avLst/>
            </a:prstGeom>
            <a:noFill/>
            <a:ln>
              <a:noFill/>
            </a:ln>
          </p:spPr>
          <p:txBody>
            <a:bodyPr anchorCtr="0" anchor="b" bIns="91400" lIns="91400" spcFirstLastPara="1" rIns="91400" wrap="square" tIns="91400">
              <a:sp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Arial"/>
                  <a:ea typeface="Arial"/>
                  <a:cs typeface="Arial"/>
                  <a:sym typeface="Arial"/>
                </a:rPr>
                <a:t> </a:t>
              </a:r>
              <a:endParaRPr/>
            </a:p>
          </p:txBody>
        </p:sp>
      </p:grpSp>
      <p:grpSp>
        <p:nvGrpSpPr>
          <p:cNvPr id="33" name="Google Shape;33;p34"/>
          <p:cNvGrpSpPr/>
          <p:nvPr/>
        </p:nvGrpSpPr>
        <p:grpSpPr>
          <a:xfrm>
            <a:off x="8753997" y="451665"/>
            <a:ext cx="785404" cy="380238"/>
            <a:chOff x="-1" y="0"/>
            <a:chExt cx="785403" cy="380236"/>
          </a:xfrm>
        </p:grpSpPr>
        <p:sp>
          <p:nvSpPr>
            <p:cNvPr id="34" name="Google Shape;34;p34"/>
            <p:cNvSpPr/>
            <p:nvPr/>
          </p:nvSpPr>
          <p:spPr>
            <a:xfrm>
              <a:off x="-1" y="327734"/>
              <a:ext cx="785403" cy="52502"/>
            </a:xfrm>
            <a:prstGeom prst="rect">
              <a:avLst/>
            </a:prstGeom>
            <a:solidFill>
              <a:srgbClr val="EB3C46"/>
            </a:solidFill>
            <a:ln>
              <a:noFill/>
            </a:ln>
          </p:spPr>
          <p:txBody>
            <a:bodyPr anchorCtr="0" anchor="b" bIns="45700" lIns="45700" spcFirstLastPara="1" rIns="45700"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 name="Google Shape;35;p34"/>
            <p:cNvSpPr txBox="1"/>
            <p:nvPr/>
          </p:nvSpPr>
          <p:spPr>
            <a:xfrm>
              <a:off x="-1" y="0"/>
              <a:ext cx="785403" cy="380232"/>
            </a:xfrm>
            <a:prstGeom prst="rect">
              <a:avLst/>
            </a:prstGeom>
            <a:noFill/>
            <a:ln>
              <a:noFill/>
            </a:ln>
          </p:spPr>
          <p:txBody>
            <a:bodyPr anchorCtr="0" anchor="b" bIns="91400" lIns="91400" spcFirstLastPara="1" rIns="91400" wrap="square" tIns="91400">
              <a:sp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Arial"/>
                  <a:ea typeface="Arial"/>
                  <a:cs typeface="Arial"/>
                  <a:sym typeface="Arial"/>
                </a:rPr>
                <a:t> </a:t>
              </a:r>
              <a:endParaRPr/>
            </a:p>
          </p:txBody>
        </p:sp>
      </p:grpSp>
      <p:sp>
        <p:nvSpPr>
          <p:cNvPr id="36" name="Google Shape;36;p34"/>
          <p:cNvSpPr txBox="1"/>
          <p:nvPr/>
        </p:nvSpPr>
        <p:spPr>
          <a:xfrm>
            <a:off x="442650" y="350324"/>
            <a:ext cx="7441801" cy="372208"/>
          </a:xfrm>
          <a:prstGeom prst="rect">
            <a:avLst/>
          </a:prstGeom>
          <a:noFill/>
          <a:ln>
            <a:noFill/>
          </a:ln>
        </p:spPr>
        <p:txBody>
          <a:bodyPr anchorCtr="0" anchor="t" bIns="91400" lIns="91400" spcFirstLastPara="1" rIns="91400" wrap="square" tIns="91400">
            <a:spAutoFit/>
          </a:bodyPr>
          <a:lstStyle/>
          <a:p>
            <a:pPr indent="0" lvl="0" marL="0" marR="0" rtl="0" algn="l">
              <a:lnSpc>
                <a:spcPct val="100000"/>
              </a:lnSpc>
              <a:spcBef>
                <a:spcPts val="0"/>
              </a:spcBef>
              <a:spcAft>
                <a:spcPts val="0"/>
              </a:spcAft>
              <a:buClr>
                <a:srgbClr val="FFFFFF"/>
              </a:buClr>
              <a:buSzPts val="1400"/>
              <a:buFont typeface="Calibri"/>
              <a:buNone/>
            </a:pPr>
            <a:r>
              <a:rPr b="1" i="0" lang="en-US" sz="1400" u="none" cap="none" strike="noStrike">
                <a:solidFill>
                  <a:srgbClr val="FFFFFF"/>
                </a:solidFill>
                <a:latin typeface="Calibri"/>
                <a:ea typeface="Calibri"/>
                <a:cs typeface="Calibri"/>
                <a:sym typeface="Calibri"/>
              </a:rPr>
              <a:t>MÓDULO</a:t>
            </a:r>
            <a:r>
              <a:rPr b="0" i="0" lang="en-US" sz="1400" u="none" cap="none" strike="noStrike">
                <a:solidFill>
                  <a:srgbClr val="FFFFFF"/>
                </a:solidFill>
                <a:latin typeface="Calibri"/>
                <a:ea typeface="Calibri"/>
                <a:cs typeface="Calibri"/>
                <a:sym typeface="Calibri"/>
              </a:rPr>
              <a:t>  Operaciones de Bodega</a:t>
            </a:r>
            <a:endParaRPr/>
          </a:p>
        </p:txBody>
      </p:sp>
      <p:sp>
        <p:nvSpPr>
          <p:cNvPr id="37" name="Google Shape;37;p34"/>
          <p:cNvSpPr txBox="1"/>
          <p:nvPr/>
        </p:nvSpPr>
        <p:spPr>
          <a:xfrm>
            <a:off x="8443617" y="271142"/>
            <a:ext cx="1166702" cy="392002"/>
          </a:xfrm>
          <a:prstGeom prst="rect">
            <a:avLst/>
          </a:prstGeom>
          <a:noFill/>
          <a:ln>
            <a:noFill/>
          </a:ln>
        </p:spPr>
        <p:txBody>
          <a:bodyPr anchorCtr="0" anchor="t" bIns="91400" lIns="91400" spcFirstLastPara="1" rIns="91400" wrap="square" tIns="91400">
            <a:spAutoFit/>
          </a:bodyPr>
          <a:lstStyle/>
          <a:p>
            <a:pPr indent="0" lvl="0" marL="0" marR="0" rtl="0" algn="r">
              <a:lnSpc>
                <a:spcPct val="100000"/>
              </a:lnSpc>
              <a:spcBef>
                <a:spcPts val="0"/>
              </a:spcBef>
              <a:spcAft>
                <a:spcPts val="0"/>
              </a:spcAft>
              <a:buClr>
                <a:srgbClr val="000000"/>
              </a:buClr>
              <a:buSzPts val="1200"/>
              <a:buFont typeface="Calibri"/>
              <a:buNone/>
            </a:pPr>
            <a:r>
              <a:rPr b="0" i="0" lang="en-US" sz="1200" u="none" cap="none" strike="noStrike">
                <a:solidFill>
                  <a:srgbClr val="000000"/>
                </a:solidFill>
                <a:latin typeface="Calibri"/>
                <a:ea typeface="Calibri"/>
                <a:cs typeface="Calibri"/>
                <a:sym typeface="Calibri"/>
              </a:rPr>
              <a:t>Actividad 4|</a:t>
            </a:r>
            <a:r>
              <a:rPr b="0" i="0" lang="en-US" sz="1600" u="none" cap="none" strike="noStrike">
                <a:solidFill>
                  <a:srgbClr val="ED6B00"/>
                </a:solidFill>
                <a:latin typeface="Calibri"/>
                <a:ea typeface="Calibri"/>
                <a:cs typeface="Calibri"/>
                <a:sym typeface="Calibri"/>
              </a:rPr>
              <a:t>3</a:t>
            </a:r>
            <a:endParaRPr/>
          </a:p>
        </p:txBody>
      </p:sp>
      <p:sp>
        <p:nvSpPr>
          <p:cNvPr id="38" name="Google Shape;38;p34"/>
          <p:cNvSpPr txBox="1"/>
          <p:nvPr/>
        </p:nvSpPr>
        <p:spPr>
          <a:xfrm>
            <a:off x="375975" y="6881800"/>
            <a:ext cx="6786599" cy="317116"/>
          </a:xfrm>
          <a:prstGeom prst="rect">
            <a:avLst/>
          </a:prstGeom>
          <a:noFill/>
          <a:ln>
            <a:noFill/>
          </a:ln>
        </p:spPr>
        <p:txBody>
          <a:bodyPr anchorCtr="0" anchor="t" bIns="91400" lIns="91400" spcFirstLastPara="1" rIns="91400" wrap="square" tIns="91400">
            <a:spAutoFit/>
          </a:bodyPr>
          <a:lstStyle/>
          <a:p>
            <a:pPr indent="0" lvl="0" marL="0" marR="0" rtl="0" algn="l">
              <a:lnSpc>
                <a:spcPct val="100000"/>
              </a:lnSpc>
              <a:spcBef>
                <a:spcPts val="0"/>
              </a:spcBef>
              <a:spcAft>
                <a:spcPts val="0"/>
              </a:spcAft>
              <a:buClr>
                <a:srgbClr val="741B47"/>
              </a:buClr>
              <a:buSzPts val="1100"/>
              <a:buFont typeface="Calibri"/>
              <a:buNone/>
            </a:pPr>
            <a:r>
              <a:rPr b="0" i="0" lang="en-US" sz="1100" u="none" cap="none" strike="noStrike">
                <a:solidFill>
                  <a:srgbClr val="741B47"/>
                </a:solidFill>
                <a:latin typeface="Calibri"/>
                <a:ea typeface="Calibri"/>
                <a:cs typeface="Calibri"/>
                <a:sym typeface="Calibri"/>
              </a:rPr>
              <a:t>        </a:t>
            </a:r>
            <a:r>
              <a:rPr b="0" i="0" lang="en-US" sz="1100" u="none" cap="none" strike="noStrike">
                <a:solidFill>
                  <a:srgbClr val="ED6B00"/>
                </a:solidFill>
                <a:latin typeface="Calibri"/>
                <a:ea typeface="Calibri"/>
                <a:cs typeface="Calibri"/>
                <a:sym typeface="Calibri"/>
              </a:rPr>
              <a:t>LOGÍSTICA </a:t>
            </a:r>
            <a:r>
              <a:rPr b="0" i="0" lang="en-US" sz="1100" u="none" cap="none" strike="noStrike">
                <a:solidFill>
                  <a:srgbClr val="000000"/>
                </a:solidFill>
                <a:latin typeface="Calibri"/>
                <a:ea typeface="Calibri"/>
                <a:cs typeface="Calibri"/>
                <a:sym typeface="Calibri"/>
              </a:rPr>
              <a:t>| 4° Medio | Presentación</a:t>
            </a:r>
            <a:endParaRPr/>
          </a:p>
        </p:txBody>
      </p:sp>
      <p:sp>
        <p:nvSpPr>
          <p:cNvPr id="39" name="Google Shape;39;p34"/>
          <p:cNvSpPr txBox="1"/>
          <p:nvPr>
            <p:ph idx="12" type="sldNum"/>
          </p:nvPr>
        </p:nvSpPr>
        <p:spPr>
          <a:xfrm>
            <a:off x="371688" y="6881800"/>
            <a:ext cx="337159" cy="317116"/>
          </a:xfrm>
          <a:prstGeom prst="rect">
            <a:avLst/>
          </a:prstGeom>
          <a:noFill/>
          <a:ln>
            <a:noFill/>
          </a:ln>
        </p:spPr>
        <p:txBody>
          <a:bodyPr anchorCtr="0" anchor="t" bIns="91400" lIns="91400" spcFirstLastPara="1" rIns="91400" wrap="square" tIns="91400">
            <a:spAutoFit/>
          </a:bodyPr>
          <a:lstStyle>
            <a:lvl1pPr indent="0" lvl="0" marL="0" algn="r">
              <a:lnSpc>
                <a:spcPct val="100000"/>
              </a:lnSpc>
              <a:spcBef>
                <a:spcPts val="0"/>
              </a:spcBef>
              <a:spcAft>
                <a:spcPts val="0"/>
              </a:spcAft>
              <a:buClr>
                <a:srgbClr val="000000"/>
              </a:buClr>
              <a:buSzPts val="1100"/>
              <a:buFont typeface="Calibri"/>
              <a:buNone/>
              <a:defRPr sz="1100">
                <a:latin typeface="Calibri"/>
                <a:ea typeface="Calibri"/>
                <a:cs typeface="Calibri"/>
                <a:sym typeface="Calibri"/>
              </a:defRPr>
            </a:lvl1pPr>
            <a:lvl2pPr indent="0" lvl="1" marL="0" algn="r">
              <a:lnSpc>
                <a:spcPct val="100000"/>
              </a:lnSpc>
              <a:spcBef>
                <a:spcPts val="0"/>
              </a:spcBef>
              <a:spcAft>
                <a:spcPts val="0"/>
              </a:spcAft>
              <a:buClr>
                <a:srgbClr val="000000"/>
              </a:buClr>
              <a:buSzPts val="1100"/>
              <a:buFont typeface="Calibri"/>
              <a:buNone/>
              <a:defRPr sz="1100">
                <a:latin typeface="Calibri"/>
                <a:ea typeface="Calibri"/>
                <a:cs typeface="Calibri"/>
                <a:sym typeface="Calibri"/>
              </a:defRPr>
            </a:lvl2pPr>
            <a:lvl3pPr indent="0" lvl="2" marL="0" algn="r">
              <a:lnSpc>
                <a:spcPct val="100000"/>
              </a:lnSpc>
              <a:spcBef>
                <a:spcPts val="0"/>
              </a:spcBef>
              <a:spcAft>
                <a:spcPts val="0"/>
              </a:spcAft>
              <a:buClr>
                <a:srgbClr val="000000"/>
              </a:buClr>
              <a:buSzPts val="1100"/>
              <a:buFont typeface="Calibri"/>
              <a:buNone/>
              <a:defRPr sz="1100">
                <a:latin typeface="Calibri"/>
                <a:ea typeface="Calibri"/>
                <a:cs typeface="Calibri"/>
                <a:sym typeface="Calibri"/>
              </a:defRPr>
            </a:lvl3pPr>
            <a:lvl4pPr indent="0" lvl="3" marL="0" algn="r">
              <a:lnSpc>
                <a:spcPct val="100000"/>
              </a:lnSpc>
              <a:spcBef>
                <a:spcPts val="0"/>
              </a:spcBef>
              <a:spcAft>
                <a:spcPts val="0"/>
              </a:spcAft>
              <a:buClr>
                <a:srgbClr val="000000"/>
              </a:buClr>
              <a:buSzPts val="1100"/>
              <a:buFont typeface="Calibri"/>
              <a:buNone/>
              <a:defRPr sz="1100">
                <a:latin typeface="Calibri"/>
                <a:ea typeface="Calibri"/>
                <a:cs typeface="Calibri"/>
                <a:sym typeface="Calibri"/>
              </a:defRPr>
            </a:lvl4pPr>
            <a:lvl5pPr indent="0" lvl="4" marL="0" algn="r">
              <a:lnSpc>
                <a:spcPct val="100000"/>
              </a:lnSpc>
              <a:spcBef>
                <a:spcPts val="0"/>
              </a:spcBef>
              <a:spcAft>
                <a:spcPts val="0"/>
              </a:spcAft>
              <a:buClr>
                <a:srgbClr val="000000"/>
              </a:buClr>
              <a:buSzPts val="1100"/>
              <a:buFont typeface="Calibri"/>
              <a:buNone/>
              <a:defRPr sz="1100">
                <a:latin typeface="Calibri"/>
                <a:ea typeface="Calibri"/>
                <a:cs typeface="Calibri"/>
                <a:sym typeface="Calibri"/>
              </a:defRPr>
            </a:lvl5pPr>
            <a:lvl6pPr indent="0" lvl="5" marL="0" algn="r">
              <a:lnSpc>
                <a:spcPct val="100000"/>
              </a:lnSpc>
              <a:spcBef>
                <a:spcPts val="0"/>
              </a:spcBef>
              <a:spcAft>
                <a:spcPts val="0"/>
              </a:spcAft>
              <a:buClr>
                <a:srgbClr val="000000"/>
              </a:buClr>
              <a:buSzPts val="1100"/>
              <a:buFont typeface="Calibri"/>
              <a:buNone/>
              <a:defRPr sz="1100">
                <a:latin typeface="Calibri"/>
                <a:ea typeface="Calibri"/>
                <a:cs typeface="Calibri"/>
                <a:sym typeface="Calibri"/>
              </a:defRPr>
            </a:lvl6pPr>
            <a:lvl7pPr indent="0" lvl="6" marL="0" algn="r">
              <a:lnSpc>
                <a:spcPct val="100000"/>
              </a:lnSpc>
              <a:spcBef>
                <a:spcPts val="0"/>
              </a:spcBef>
              <a:spcAft>
                <a:spcPts val="0"/>
              </a:spcAft>
              <a:buClr>
                <a:srgbClr val="000000"/>
              </a:buClr>
              <a:buSzPts val="1100"/>
              <a:buFont typeface="Calibri"/>
              <a:buNone/>
              <a:defRPr sz="1100">
                <a:latin typeface="Calibri"/>
                <a:ea typeface="Calibri"/>
                <a:cs typeface="Calibri"/>
                <a:sym typeface="Calibri"/>
              </a:defRPr>
            </a:lvl7pPr>
            <a:lvl8pPr indent="0" lvl="7" marL="0" algn="r">
              <a:lnSpc>
                <a:spcPct val="100000"/>
              </a:lnSpc>
              <a:spcBef>
                <a:spcPts val="0"/>
              </a:spcBef>
              <a:spcAft>
                <a:spcPts val="0"/>
              </a:spcAft>
              <a:buClr>
                <a:srgbClr val="000000"/>
              </a:buClr>
              <a:buSzPts val="1100"/>
              <a:buFont typeface="Calibri"/>
              <a:buNone/>
              <a:defRPr sz="1100">
                <a:latin typeface="Calibri"/>
                <a:ea typeface="Calibri"/>
                <a:cs typeface="Calibri"/>
                <a:sym typeface="Calibri"/>
              </a:defRPr>
            </a:lvl8pPr>
            <a:lvl9pPr indent="0" lvl="8" marL="0" algn="r">
              <a:lnSpc>
                <a:spcPct val="100000"/>
              </a:lnSpc>
              <a:spcBef>
                <a:spcPts val="0"/>
              </a:spcBef>
              <a:spcAft>
                <a:spcPts val="0"/>
              </a:spcAft>
              <a:buClr>
                <a:srgbClr val="000000"/>
              </a:buClr>
              <a:buSzPts val="1100"/>
              <a:buFont typeface="Calibri"/>
              <a:buNone/>
              <a:defRPr sz="1100">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b="0" i="0" u="none" cap="none" strike="noStrike">
              <a:solidFill>
                <a:srgbClr val="000000"/>
              </a:solidFil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_AND_BODY" showMasterSp="0">
  <p:cSld name="TITLE_AND_BODY 2">
    <p:spTree>
      <p:nvGrpSpPr>
        <p:cNvPr id="40" name="Shape 40"/>
        <p:cNvGrpSpPr/>
        <p:nvPr/>
      </p:nvGrpSpPr>
      <p:grpSpPr>
        <a:xfrm>
          <a:off x="0" y="0"/>
          <a:ext cx="0" cy="0"/>
          <a:chOff x="0" y="0"/>
          <a:chExt cx="0" cy="0"/>
        </a:xfrm>
      </p:grpSpPr>
      <p:sp>
        <p:nvSpPr>
          <p:cNvPr id="41" name="Google Shape;41;p35"/>
          <p:cNvSpPr/>
          <p:nvPr/>
        </p:nvSpPr>
        <p:spPr>
          <a:xfrm flipH="1" rot="10800000">
            <a:off x="180974" y="832249"/>
            <a:ext cx="9358202" cy="1236901"/>
          </a:xfrm>
          <a:custGeom>
            <a:rect b="b" l="l" r="r" t="t"/>
            <a:pathLst>
              <a:path extrusionOk="0" h="21600" w="21600">
                <a:moveTo>
                  <a:pt x="0" y="0"/>
                </a:moveTo>
                <a:lnTo>
                  <a:pt x="20173" y="0"/>
                </a:lnTo>
                <a:cubicBezTo>
                  <a:pt x="20961" y="0"/>
                  <a:pt x="21600" y="4835"/>
                  <a:pt x="21600" y="10800"/>
                </a:cubicBezTo>
                <a:lnTo>
                  <a:pt x="21600" y="21600"/>
                </a:lnTo>
                <a:lnTo>
                  <a:pt x="0" y="21600"/>
                </a:lnTo>
                <a:close/>
              </a:path>
            </a:pathLst>
          </a:custGeom>
          <a:solidFill>
            <a:srgbClr val="EEEEEE"/>
          </a:solidFill>
          <a:ln>
            <a:noFill/>
          </a:ln>
        </p:spPr>
        <p:txBody>
          <a:bodyPr anchorCtr="0" anchor="ctr" bIns="45700" lIns="45700" spcFirstLastPara="1" rIns="45700"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 name="Google Shape;42;p35"/>
          <p:cNvSpPr/>
          <p:nvPr/>
        </p:nvSpPr>
        <p:spPr>
          <a:xfrm>
            <a:off x="180898" y="180899"/>
            <a:ext cx="7911003" cy="651003"/>
          </a:xfrm>
          <a:custGeom>
            <a:rect b="b" l="l" r="r" t="t"/>
            <a:pathLst>
              <a:path extrusionOk="0" h="21600" w="21600">
                <a:moveTo>
                  <a:pt x="296" y="0"/>
                </a:moveTo>
                <a:lnTo>
                  <a:pt x="21304" y="0"/>
                </a:lnTo>
                <a:cubicBezTo>
                  <a:pt x="21467" y="0"/>
                  <a:pt x="21600" y="1612"/>
                  <a:pt x="21600" y="3600"/>
                </a:cubicBezTo>
                <a:lnTo>
                  <a:pt x="21600" y="21600"/>
                </a:lnTo>
                <a:lnTo>
                  <a:pt x="0" y="21600"/>
                </a:lnTo>
                <a:lnTo>
                  <a:pt x="0" y="3600"/>
                </a:lnTo>
                <a:cubicBezTo>
                  <a:pt x="0" y="1612"/>
                  <a:pt x="133" y="0"/>
                  <a:pt x="296" y="0"/>
                </a:cubicBezTo>
                <a:close/>
              </a:path>
            </a:pathLst>
          </a:custGeom>
          <a:solidFill>
            <a:srgbClr val="ED6B00"/>
          </a:solidFill>
          <a:ln>
            <a:noFill/>
          </a:ln>
        </p:spPr>
        <p:txBody>
          <a:bodyPr anchorCtr="0" anchor="b" bIns="45700" lIns="45700" spcFirstLastPara="1" rIns="45700"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43" name="Google Shape;43;p35"/>
          <p:cNvGrpSpPr/>
          <p:nvPr/>
        </p:nvGrpSpPr>
        <p:grpSpPr>
          <a:xfrm>
            <a:off x="8091898" y="451665"/>
            <a:ext cx="662105" cy="380238"/>
            <a:chOff x="-1" y="0"/>
            <a:chExt cx="662104" cy="380236"/>
          </a:xfrm>
        </p:grpSpPr>
        <p:sp>
          <p:nvSpPr>
            <p:cNvPr id="44" name="Google Shape;44;p35"/>
            <p:cNvSpPr/>
            <p:nvPr/>
          </p:nvSpPr>
          <p:spPr>
            <a:xfrm>
              <a:off x="-1" y="327734"/>
              <a:ext cx="662104" cy="52502"/>
            </a:xfrm>
            <a:prstGeom prst="rect">
              <a:avLst/>
            </a:prstGeom>
            <a:solidFill>
              <a:srgbClr val="0F69B4"/>
            </a:solidFill>
            <a:ln>
              <a:noFill/>
            </a:ln>
          </p:spPr>
          <p:txBody>
            <a:bodyPr anchorCtr="0" anchor="b" bIns="45700" lIns="45700" spcFirstLastPara="1" rIns="45700"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 name="Google Shape;45;p35"/>
            <p:cNvSpPr txBox="1"/>
            <p:nvPr/>
          </p:nvSpPr>
          <p:spPr>
            <a:xfrm>
              <a:off x="-1" y="0"/>
              <a:ext cx="662104" cy="380232"/>
            </a:xfrm>
            <a:prstGeom prst="rect">
              <a:avLst/>
            </a:prstGeom>
            <a:noFill/>
            <a:ln>
              <a:noFill/>
            </a:ln>
          </p:spPr>
          <p:txBody>
            <a:bodyPr anchorCtr="0" anchor="b" bIns="91400" lIns="91400" spcFirstLastPara="1" rIns="91400" wrap="square" tIns="91400">
              <a:sp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Arial"/>
                  <a:ea typeface="Arial"/>
                  <a:cs typeface="Arial"/>
                  <a:sym typeface="Arial"/>
                </a:rPr>
                <a:t> </a:t>
              </a:r>
              <a:endParaRPr/>
            </a:p>
          </p:txBody>
        </p:sp>
      </p:grpSp>
      <p:grpSp>
        <p:nvGrpSpPr>
          <p:cNvPr id="46" name="Google Shape;46;p35"/>
          <p:cNvGrpSpPr/>
          <p:nvPr/>
        </p:nvGrpSpPr>
        <p:grpSpPr>
          <a:xfrm>
            <a:off x="8753997" y="451665"/>
            <a:ext cx="785404" cy="380238"/>
            <a:chOff x="-1" y="0"/>
            <a:chExt cx="785403" cy="380236"/>
          </a:xfrm>
        </p:grpSpPr>
        <p:sp>
          <p:nvSpPr>
            <p:cNvPr id="47" name="Google Shape;47;p35"/>
            <p:cNvSpPr/>
            <p:nvPr/>
          </p:nvSpPr>
          <p:spPr>
            <a:xfrm>
              <a:off x="-1" y="327734"/>
              <a:ext cx="785403" cy="52502"/>
            </a:xfrm>
            <a:prstGeom prst="rect">
              <a:avLst/>
            </a:prstGeom>
            <a:solidFill>
              <a:srgbClr val="EB3C46"/>
            </a:solidFill>
            <a:ln>
              <a:noFill/>
            </a:ln>
          </p:spPr>
          <p:txBody>
            <a:bodyPr anchorCtr="0" anchor="b" bIns="45700" lIns="45700" spcFirstLastPara="1" rIns="45700"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 name="Google Shape;48;p35"/>
            <p:cNvSpPr txBox="1"/>
            <p:nvPr/>
          </p:nvSpPr>
          <p:spPr>
            <a:xfrm>
              <a:off x="-1" y="0"/>
              <a:ext cx="785403" cy="380232"/>
            </a:xfrm>
            <a:prstGeom prst="rect">
              <a:avLst/>
            </a:prstGeom>
            <a:noFill/>
            <a:ln>
              <a:noFill/>
            </a:ln>
          </p:spPr>
          <p:txBody>
            <a:bodyPr anchorCtr="0" anchor="b" bIns="91400" lIns="91400" spcFirstLastPara="1" rIns="91400" wrap="square" tIns="91400">
              <a:sp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Arial"/>
                  <a:ea typeface="Arial"/>
                  <a:cs typeface="Arial"/>
                  <a:sym typeface="Arial"/>
                </a:rPr>
                <a:t> </a:t>
              </a:r>
              <a:endParaRPr/>
            </a:p>
          </p:txBody>
        </p:sp>
      </p:grpSp>
      <p:sp>
        <p:nvSpPr>
          <p:cNvPr id="49" name="Google Shape;49;p35"/>
          <p:cNvSpPr txBox="1"/>
          <p:nvPr/>
        </p:nvSpPr>
        <p:spPr>
          <a:xfrm>
            <a:off x="8443617" y="271142"/>
            <a:ext cx="1166702" cy="392002"/>
          </a:xfrm>
          <a:prstGeom prst="rect">
            <a:avLst/>
          </a:prstGeom>
          <a:noFill/>
          <a:ln>
            <a:noFill/>
          </a:ln>
        </p:spPr>
        <p:txBody>
          <a:bodyPr anchorCtr="0" anchor="t" bIns="91400" lIns="91400" spcFirstLastPara="1" rIns="91400" wrap="square" tIns="91400">
            <a:spAutoFit/>
          </a:bodyPr>
          <a:lstStyle/>
          <a:p>
            <a:pPr indent="0" lvl="0" marL="0" marR="0" rtl="0" algn="r">
              <a:lnSpc>
                <a:spcPct val="100000"/>
              </a:lnSpc>
              <a:spcBef>
                <a:spcPts val="0"/>
              </a:spcBef>
              <a:spcAft>
                <a:spcPts val="0"/>
              </a:spcAft>
              <a:buClr>
                <a:srgbClr val="000000"/>
              </a:buClr>
              <a:buSzPts val="1200"/>
              <a:buFont typeface="Calibri"/>
              <a:buNone/>
            </a:pPr>
            <a:r>
              <a:rPr b="0" i="0" lang="en-US" sz="1200" u="none" cap="none" strike="noStrike">
                <a:solidFill>
                  <a:srgbClr val="000000"/>
                </a:solidFill>
                <a:latin typeface="Calibri"/>
                <a:ea typeface="Calibri"/>
                <a:cs typeface="Calibri"/>
                <a:sym typeface="Calibri"/>
              </a:rPr>
              <a:t>Actividad 4|</a:t>
            </a:r>
            <a:r>
              <a:rPr b="0" i="0" lang="en-US" sz="1600" u="none" cap="none" strike="noStrike">
                <a:solidFill>
                  <a:srgbClr val="ED6B00"/>
                </a:solidFill>
                <a:latin typeface="Calibri"/>
                <a:ea typeface="Calibri"/>
                <a:cs typeface="Calibri"/>
                <a:sym typeface="Calibri"/>
              </a:rPr>
              <a:t>3</a:t>
            </a:r>
            <a:endParaRPr/>
          </a:p>
        </p:txBody>
      </p:sp>
      <p:sp>
        <p:nvSpPr>
          <p:cNvPr id="50" name="Google Shape;50;p35"/>
          <p:cNvSpPr txBox="1"/>
          <p:nvPr/>
        </p:nvSpPr>
        <p:spPr>
          <a:xfrm>
            <a:off x="375975" y="6881800"/>
            <a:ext cx="6786599" cy="317116"/>
          </a:xfrm>
          <a:prstGeom prst="rect">
            <a:avLst/>
          </a:prstGeom>
          <a:noFill/>
          <a:ln>
            <a:noFill/>
          </a:ln>
        </p:spPr>
        <p:txBody>
          <a:bodyPr anchorCtr="0" anchor="t" bIns="91400" lIns="91400" spcFirstLastPara="1" rIns="91400" wrap="square" tIns="91400">
            <a:spAutoFit/>
          </a:bodyPr>
          <a:lstStyle/>
          <a:p>
            <a:pPr indent="0" lvl="0" marL="0" marR="0" rtl="0" algn="l">
              <a:lnSpc>
                <a:spcPct val="100000"/>
              </a:lnSpc>
              <a:spcBef>
                <a:spcPts val="0"/>
              </a:spcBef>
              <a:spcAft>
                <a:spcPts val="0"/>
              </a:spcAft>
              <a:buClr>
                <a:srgbClr val="741B47"/>
              </a:buClr>
              <a:buSzPts val="1100"/>
              <a:buFont typeface="Calibri"/>
              <a:buNone/>
            </a:pPr>
            <a:r>
              <a:rPr b="0" i="0" lang="en-US" sz="1100" u="none" cap="none" strike="noStrike">
                <a:solidFill>
                  <a:srgbClr val="741B47"/>
                </a:solidFill>
                <a:latin typeface="Calibri"/>
                <a:ea typeface="Calibri"/>
                <a:cs typeface="Calibri"/>
                <a:sym typeface="Calibri"/>
              </a:rPr>
              <a:t>        </a:t>
            </a:r>
            <a:r>
              <a:rPr b="0" i="0" lang="en-US" sz="1100" u="none" cap="none" strike="noStrike">
                <a:solidFill>
                  <a:srgbClr val="ED6B00"/>
                </a:solidFill>
                <a:latin typeface="Calibri"/>
                <a:ea typeface="Calibri"/>
                <a:cs typeface="Calibri"/>
                <a:sym typeface="Calibri"/>
              </a:rPr>
              <a:t>LOGÍSTICA </a:t>
            </a:r>
            <a:r>
              <a:rPr b="0" i="0" lang="en-US" sz="1100" u="none" cap="none" strike="noStrike">
                <a:solidFill>
                  <a:srgbClr val="000000"/>
                </a:solidFill>
                <a:latin typeface="Calibri"/>
                <a:ea typeface="Calibri"/>
                <a:cs typeface="Calibri"/>
                <a:sym typeface="Calibri"/>
              </a:rPr>
              <a:t>| 4° Medio | Presentación</a:t>
            </a:r>
            <a:endParaRPr/>
          </a:p>
        </p:txBody>
      </p:sp>
      <p:sp>
        <p:nvSpPr>
          <p:cNvPr id="51" name="Google Shape;51;p35"/>
          <p:cNvSpPr txBox="1"/>
          <p:nvPr/>
        </p:nvSpPr>
        <p:spPr>
          <a:xfrm>
            <a:off x="442650" y="350324"/>
            <a:ext cx="7441801" cy="372208"/>
          </a:xfrm>
          <a:prstGeom prst="rect">
            <a:avLst/>
          </a:prstGeom>
          <a:noFill/>
          <a:ln>
            <a:noFill/>
          </a:ln>
        </p:spPr>
        <p:txBody>
          <a:bodyPr anchorCtr="0" anchor="t" bIns="91400" lIns="91400" spcFirstLastPara="1" rIns="91400" wrap="square" tIns="91400">
            <a:spAutoFit/>
          </a:bodyPr>
          <a:lstStyle/>
          <a:p>
            <a:pPr indent="0" lvl="0" marL="0" marR="0" rtl="0" algn="l">
              <a:lnSpc>
                <a:spcPct val="100000"/>
              </a:lnSpc>
              <a:spcBef>
                <a:spcPts val="0"/>
              </a:spcBef>
              <a:spcAft>
                <a:spcPts val="0"/>
              </a:spcAft>
              <a:buClr>
                <a:srgbClr val="FFFFFF"/>
              </a:buClr>
              <a:buSzPts val="1400"/>
              <a:buFont typeface="Calibri"/>
              <a:buNone/>
            </a:pPr>
            <a:r>
              <a:rPr b="1" i="0" lang="en-US" sz="1400" u="none" cap="none" strike="noStrike">
                <a:solidFill>
                  <a:srgbClr val="FFFFFF"/>
                </a:solidFill>
                <a:latin typeface="Calibri"/>
                <a:ea typeface="Calibri"/>
                <a:cs typeface="Calibri"/>
                <a:sym typeface="Calibri"/>
              </a:rPr>
              <a:t>MÓDULO</a:t>
            </a:r>
            <a:r>
              <a:rPr b="0" i="0" lang="en-US" sz="1400" u="none" cap="none" strike="noStrike">
                <a:solidFill>
                  <a:srgbClr val="FFFFFF"/>
                </a:solidFill>
                <a:latin typeface="Calibri"/>
                <a:ea typeface="Calibri"/>
                <a:cs typeface="Calibri"/>
                <a:sym typeface="Calibri"/>
              </a:rPr>
              <a:t>  Operaciones de Bodega</a:t>
            </a:r>
            <a:endParaRPr/>
          </a:p>
        </p:txBody>
      </p:sp>
      <p:sp>
        <p:nvSpPr>
          <p:cNvPr id="52" name="Google Shape;52;p35"/>
          <p:cNvSpPr txBox="1"/>
          <p:nvPr>
            <p:ph idx="12" type="sldNum"/>
          </p:nvPr>
        </p:nvSpPr>
        <p:spPr>
          <a:xfrm>
            <a:off x="371688" y="6881800"/>
            <a:ext cx="337159" cy="317116"/>
          </a:xfrm>
          <a:prstGeom prst="rect">
            <a:avLst/>
          </a:prstGeom>
          <a:noFill/>
          <a:ln>
            <a:noFill/>
          </a:ln>
        </p:spPr>
        <p:txBody>
          <a:bodyPr anchorCtr="0" anchor="t" bIns="91400" lIns="91400" spcFirstLastPara="1" rIns="91400" wrap="square" tIns="91400">
            <a:spAutoFit/>
          </a:bodyPr>
          <a:lstStyle>
            <a:lvl1pPr indent="0" lvl="0" marL="0" algn="r">
              <a:lnSpc>
                <a:spcPct val="100000"/>
              </a:lnSpc>
              <a:spcBef>
                <a:spcPts val="0"/>
              </a:spcBef>
              <a:spcAft>
                <a:spcPts val="0"/>
              </a:spcAft>
              <a:buClr>
                <a:srgbClr val="000000"/>
              </a:buClr>
              <a:buSzPts val="1100"/>
              <a:buFont typeface="Calibri"/>
              <a:buNone/>
              <a:defRPr sz="1100">
                <a:latin typeface="Calibri"/>
                <a:ea typeface="Calibri"/>
                <a:cs typeface="Calibri"/>
                <a:sym typeface="Calibri"/>
              </a:defRPr>
            </a:lvl1pPr>
            <a:lvl2pPr indent="0" lvl="1" marL="0" algn="r">
              <a:lnSpc>
                <a:spcPct val="100000"/>
              </a:lnSpc>
              <a:spcBef>
                <a:spcPts val="0"/>
              </a:spcBef>
              <a:spcAft>
                <a:spcPts val="0"/>
              </a:spcAft>
              <a:buClr>
                <a:srgbClr val="000000"/>
              </a:buClr>
              <a:buSzPts val="1100"/>
              <a:buFont typeface="Calibri"/>
              <a:buNone/>
              <a:defRPr sz="1100">
                <a:latin typeface="Calibri"/>
                <a:ea typeface="Calibri"/>
                <a:cs typeface="Calibri"/>
                <a:sym typeface="Calibri"/>
              </a:defRPr>
            </a:lvl2pPr>
            <a:lvl3pPr indent="0" lvl="2" marL="0" algn="r">
              <a:lnSpc>
                <a:spcPct val="100000"/>
              </a:lnSpc>
              <a:spcBef>
                <a:spcPts val="0"/>
              </a:spcBef>
              <a:spcAft>
                <a:spcPts val="0"/>
              </a:spcAft>
              <a:buClr>
                <a:srgbClr val="000000"/>
              </a:buClr>
              <a:buSzPts val="1100"/>
              <a:buFont typeface="Calibri"/>
              <a:buNone/>
              <a:defRPr sz="1100">
                <a:latin typeface="Calibri"/>
                <a:ea typeface="Calibri"/>
                <a:cs typeface="Calibri"/>
                <a:sym typeface="Calibri"/>
              </a:defRPr>
            </a:lvl3pPr>
            <a:lvl4pPr indent="0" lvl="3" marL="0" algn="r">
              <a:lnSpc>
                <a:spcPct val="100000"/>
              </a:lnSpc>
              <a:spcBef>
                <a:spcPts val="0"/>
              </a:spcBef>
              <a:spcAft>
                <a:spcPts val="0"/>
              </a:spcAft>
              <a:buClr>
                <a:srgbClr val="000000"/>
              </a:buClr>
              <a:buSzPts val="1100"/>
              <a:buFont typeface="Calibri"/>
              <a:buNone/>
              <a:defRPr sz="1100">
                <a:latin typeface="Calibri"/>
                <a:ea typeface="Calibri"/>
                <a:cs typeface="Calibri"/>
                <a:sym typeface="Calibri"/>
              </a:defRPr>
            </a:lvl4pPr>
            <a:lvl5pPr indent="0" lvl="4" marL="0" algn="r">
              <a:lnSpc>
                <a:spcPct val="100000"/>
              </a:lnSpc>
              <a:spcBef>
                <a:spcPts val="0"/>
              </a:spcBef>
              <a:spcAft>
                <a:spcPts val="0"/>
              </a:spcAft>
              <a:buClr>
                <a:srgbClr val="000000"/>
              </a:buClr>
              <a:buSzPts val="1100"/>
              <a:buFont typeface="Calibri"/>
              <a:buNone/>
              <a:defRPr sz="1100">
                <a:latin typeface="Calibri"/>
                <a:ea typeface="Calibri"/>
                <a:cs typeface="Calibri"/>
                <a:sym typeface="Calibri"/>
              </a:defRPr>
            </a:lvl5pPr>
            <a:lvl6pPr indent="0" lvl="5" marL="0" algn="r">
              <a:lnSpc>
                <a:spcPct val="100000"/>
              </a:lnSpc>
              <a:spcBef>
                <a:spcPts val="0"/>
              </a:spcBef>
              <a:spcAft>
                <a:spcPts val="0"/>
              </a:spcAft>
              <a:buClr>
                <a:srgbClr val="000000"/>
              </a:buClr>
              <a:buSzPts val="1100"/>
              <a:buFont typeface="Calibri"/>
              <a:buNone/>
              <a:defRPr sz="1100">
                <a:latin typeface="Calibri"/>
                <a:ea typeface="Calibri"/>
                <a:cs typeface="Calibri"/>
                <a:sym typeface="Calibri"/>
              </a:defRPr>
            </a:lvl6pPr>
            <a:lvl7pPr indent="0" lvl="6" marL="0" algn="r">
              <a:lnSpc>
                <a:spcPct val="100000"/>
              </a:lnSpc>
              <a:spcBef>
                <a:spcPts val="0"/>
              </a:spcBef>
              <a:spcAft>
                <a:spcPts val="0"/>
              </a:spcAft>
              <a:buClr>
                <a:srgbClr val="000000"/>
              </a:buClr>
              <a:buSzPts val="1100"/>
              <a:buFont typeface="Calibri"/>
              <a:buNone/>
              <a:defRPr sz="1100">
                <a:latin typeface="Calibri"/>
                <a:ea typeface="Calibri"/>
                <a:cs typeface="Calibri"/>
                <a:sym typeface="Calibri"/>
              </a:defRPr>
            </a:lvl7pPr>
            <a:lvl8pPr indent="0" lvl="7" marL="0" algn="r">
              <a:lnSpc>
                <a:spcPct val="100000"/>
              </a:lnSpc>
              <a:spcBef>
                <a:spcPts val="0"/>
              </a:spcBef>
              <a:spcAft>
                <a:spcPts val="0"/>
              </a:spcAft>
              <a:buClr>
                <a:srgbClr val="000000"/>
              </a:buClr>
              <a:buSzPts val="1100"/>
              <a:buFont typeface="Calibri"/>
              <a:buNone/>
              <a:defRPr sz="1100">
                <a:latin typeface="Calibri"/>
                <a:ea typeface="Calibri"/>
                <a:cs typeface="Calibri"/>
                <a:sym typeface="Calibri"/>
              </a:defRPr>
            </a:lvl8pPr>
            <a:lvl9pPr indent="0" lvl="8" marL="0" algn="r">
              <a:lnSpc>
                <a:spcPct val="100000"/>
              </a:lnSpc>
              <a:spcBef>
                <a:spcPts val="0"/>
              </a:spcBef>
              <a:spcAft>
                <a:spcPts val="0"/>
              </a:spcAft>
              <a:buClr>
                <a:srgbClr val="000000"/>
              </a:buClr>
              <a:buSzPts val="1100"/>
              <a:buFont typeface="Calibri"/>
              <a:buNone/>
              <a:defRPr sz="1100">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b="0" i="0" u="none" cap="none" strike="noStrike">
              <a:solidFill>
                <a:srgbClr val="000000"/>
              </a:solidFil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_ONLY" showMasterSp="0" type="titleOnly">
  <p:cSld name="TITLE_ONLY">
    <p:spTree>
      <p:nvGrpSpPr>
        <p:cNvPr id="53" name="Shape 53"/>
        <p:cNvGrpSpPr/>
        <p:nvPr/>
      </p:nvGrpSpPr>
      <p:grpSpPr>
        <a:xfrm>
          <a:off x="0" y="0"/>
          <a:ext cx="0" cy="0"/>
          <a:chOff x="0" y="0"/>
          <a:chExt cx="0" cy="0"/>
        </a:xfrm>
      </p:grpSpPr>
      <p:sp>
        <p:nvSpPr>
          <p:cNvPr id="54" name="Google Shape;54;p36"/>
          <p:cNvSpPr/>
          <p:nvPr/>
        </p:nvSpPr>
        <p:spPr>
          <a:xfrm flipH="1" rot="10800000">
            <a:off x="181648" y="822025"/>
            <a:ext cx="9356703" cy="6531300"/>
          </a:xfrm>
          <a:custGeom>
            <a:rect b="b" l="l" r="r" t="t"/>
            <a:pathLst>
              <a:path extrusionOk="0" h="21600" w="21600">
                <a:moveTo>
                  <a:pt x="0" y="0"/>
                </a:moveTo>
                <a:lnTo>
                  <a:pt x="19286" y="0"/>
                </a:lnTo>
                <a:cubicBezTo>
                  <a:pt x="20564" y="0"/>
                  <a:pt x="21600" y="1484"/>
                  <a:pt x="21600" y="3316"/>
                </a:cubicBezTo>
                <a:lnTo>
                  <a:pt x="21600" y="21600"/>
                </a:lnTo>
                <a:lnTo>
                  <a:pt x="0" y="21600"/>
                </a:lnTo>
                <a:close/>
              </a:path>
            </a:pathLst>
          </a:custGeom>
          <a:solidFill>
            <a:srgbClr val="EFEFEF"/>
          </a:solidFill>
          <a:ln>
            <a:noFill/>
          </a:ln>
        </p:spPr>
        <p:txBody>
          <a:bodyPr anchorCtr="0" anchor="ctr" bIns="45700" lIns="45700" spcFirstLastPara="1" rIns="45700"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 name="Google Shape;55;p36"/>
          <p:cNvSpPr/>
          <p:nvPr/>
        </p:nvSpPr>
        <p:spPr>
          <a:xfrm>
            <a:off x="180898" y="180899"/>
            <a:ext cx="7911003" cy="651003"/>
          </a:xfrm>
          <a:custGeom>
            <a:rect b="b" l="l" r="r" t="t"/>
            <a:pathLst>
              <a:path extrusionOk="0" h="21600" w="21600">
                <a:moveTo>
                  <a:pt x="296" y="0"/>
                </a:moveTo>
                <a:lnTo>
                  <a:pt x="21304" y="0"/>
                </a:lnTo>
                <a:cubicBezTo>
                  <a:pt x="21467" y="0"/>
                  <a:pt x="21600" y="1612"/>
                  <a:pt x="21600" y="3600"/>
                </a:cubicBezTo>
                <a:lnTo>
                  <a:pt x="21600" y="21600"/>
                </a:lnTo>
                <a:lnTo>
                  <a:pt x="0" y="21600"/>
                </a:lnTo>
                <a:lnTo>
                  <a:pt x="0" y="3600"/>
                </a:lnTo>
                <a:cubicBezTo>
                  <a:pt x="0" y="1612"/>
                  <a:pt x="133" y="0"/>
                  <a:pt x="296" y="0"/>
                </a:cubicBezTo>
                <a:close/>
              </a:path>
            </a:pathLst>
          </a:custGeom>
          <a:solidFill>
            <a:srgbClr val="ED6B00"/>
          </a:solidFill>
          <a:ln>
            <a:noFill/>
          </a:ln>
        </p:spPr>
        <p:txBody>
          <a:bodyPr anchorCtr="0" anchor="b" bIns="45700" lIns="45700" spcFirstLastPara="1" rIns="45700"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56" name="Google Shape;56;p36"/>
          <p:cNvGrpSpPr/>
          <p:nvPr/>
        </p:nvGrpSpPr>
        <p:grpSpPr>
          <a:xfrm>
            <a:off x="8091898" y="451665"/>
            <a:ext cx="662105" cy="380238"/>
            <a:chOff x="-1" y="0"/>
            <a:chExt cx="662104" cy="380236"/>
          </a:xfrm>
        </p:grpSpPr>
        <p:sp>
          <p:nvSpPr>
            <p:cNvPr id="57" name="Google Shape;57;p36"/>
            <p:cNvSpPr/>
            <p:nvPr/>
          </p:nvSpPr>
          <p:spPr>
            <a:xfrm>
              <a:off x="-1" y="327734"/>
              <a:ext cx="662104" cy="52502"/>
            </a:xfrm>
            <a:prstGeom prst="rect">
              <a:avLst/>
            </a:prstGeom>
            <a:solidFill>
              <a:srgbClr val="0F69B4"/>
            </a:solidFill>
            <a:ln>
              <a:noFill/>
            </a:ln>
          </p:spPr>
          <p:txBody>
            <a:bodyPr anchorCtr="0" anchor="b" bIns="45700" lIns="45700" spcFirstLastPara="1" rIns="45700"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 name="Google Shape;58;p36"/>
            <p:cNvSpPr txBox="1"/>
            <p:nvPr/>
          </p:nvSpPr>
          <p:spPr>
            <a:xfrm>
              <a:off x="-1" y="0"/>
              <a:ext cx="662104" cy="380232"/>
            </a:xfrm>
            <a:prstGeom prst="rect">
              <a:avLst/>
            </a:prstGeom>
            <a:noFill/>
            <a:ln>
              <a:noFill/>
            </a:ln>
          </p:spPr>
          <p:txBody>
            <a:bodyPr anchorCtr="0" anchor="b" bIns="91400" lIns="91400" spcFirstLastPara="1" rIns="91400" wrap="square" tIns="91400">
              <a:sp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Arial"/>
                  <a:ea typeface="Arial"/>
                  <a:cs typeface="Arial"/>
                  <a:sym typeface="Arial"/>
                </a:rPr>
                <a:t> </a:t>
              </a:r>
              <a:endParaRPr/>
            </a:p>
          </p:txBody>
        </p:sp>
      </p:grpSp>
      <p:grpSp>
        <p:nvGrpSpPr>
          <p:cNvPr id="59" name="Google Shape;59;p36"/>
          <p:cNvGrpSpPr/>
          <p:nvPr/>
        </p:nvGrpSpPr>
        <p:grpSpPr>
          <a:xfrm>
            <a:off x="8753997" y="451665"/>
            <a:ext cx="785404" cy="380238"/>
            <a:chOff x="-1" y="0"/>
            <a:chExt cx="785403" cy="380236"/>
          </a:xfrm>
        </p:grpSpPr>
        <p:sp>
          <p:nvSpPr>
            <p:cNvPr id="60" name="Google Shape;60;p36"/>
            <p:cNvSpPr/>
            <p:nvPr/>
          </p:nvSpPr>
          <p:spPr>
            <a:xfrm>
              <a:off x="-1" y="327734"/>
              <a:ext cx="785403" cy="52502"/>
            </a:xfrm>
            <a:prstGeom prst="rect">
              <a:avLst/>
            </a:prstGeom>
            <a:solidFill>
              <a:srgbClr val="EB3C46"/>
            </a:solidFill>
            <a:ln>
              <a:noFill/>
            </a:ln>
          </p:spPr>
          <p:txBody>
            <a:bodyPr anchorCtr="0" anchor="b" bIns="45700" lIns="45700" spcFirstLastPara="1" rIns="45700"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 name="Google Shape;61;p36"/>
            <p:cNvSpPr txBox="1"/>
            <p:nvPr/>
          </p:nvSpPr>
          <p:spPr>
            <a:xfrm>
              <a:off x="-1" y="0"/>
              <a:ext cx="785403" cy="380232"/>
            </a:xfrm>
            <a:prstGeom prst="rect">
              <a:avLst/>
            </a:prstGeom>
            <a:noFill/>
            <a:ln>
              <a:noFill/>
            </a:ln>
          </p:spPr>
          <p:txBody>
            <a:bodyPr anchorCtr="0" anchor="b" bIns="91400" lIns="91400" spcFirstLastPara="1" rIns="91400" wrap="square" tIns="91400">
              <a:sp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Arial"/>
                  <a:ea typeface="Arial"/>
                  <a:cs typeface="Arial"/>
                  <a:sym typeface="Arial"/>
                </a:rPr>
                <a:t> </a:t>
              </a:r>
              <a:endParaRPr/>
            </a:p>
          </p:txBody>
        </p:sp>
      </p:grpSp>
      <p:sp>
        <p:nvSpPr>
          <p:cNvPr id="62" name="Google Shape;62;p36"/>
          <p:cNvSpPr txBox="1"/>
          <p:nvPr/>
        </p:nvSpPr>
        <p:spPr>
          <a:xfrm>
            <a:off x="8443617" y="271142"/>
            <a:ext cx="1166702" cy="392002"/>
          </a:xfrm>
          <a:prstGeom prst="rect">
            <a:avLst/>
          </a:prstGeom>
          <a:noFill/>
          <a:ln>
            <a:noFill/>
          </a:ln>
        </p:spPr>
        <p:txBody>
          <a:bodyPr anchorCtr="0" anchor="t" bIns="91400" lIns="91400" spcFirstLastPara="1" rIns="91400" wrap="square" tIns="91400">
            <a:spAutoFit/>
          </a:bodyPr>
          <a:lstStyle/>
          <a:p>
            <a:pPr indent="0" lvl="0" marL="0" marR="0" rtl="0" algn="r">
              <a:lnSpc>
                <a:spcPct val="100000"/>
              </a:lnSpc>
              <a:spcBef>
                <a:spcPts val="0"/>
              </a:spcBef>
              <a:spcAft>
                <a:spcPts val="0"/>
              </a:spcAft>
              <a:buClr>
                <a:srgbClr val="000000"/>
              </a:buClr>
              <a:buSzPts val="1200"/>
              <a:buFont typeface="Calibri"/>
              <a:buNone/>
            </a:pPr>
            <a:r>
              <a:rPr b="0" i="0" lang="en-US" sz="1200" u="none" cap="none" strike="noStrike">
                <a:solidFill>
                  <a:srgbClr val="000000"/>
                </a:solidFill>
                <a:latin typeface="Calibri"/>
                <a:ea typeface="Calibri"/>
                <a:cs typeface="Calibri"/>
                <a:sym typeface="Calibri"/>
              </a:rPr>
              <a:t>Actividad 4|</a:t>
            </a:r>
            <a:r>
              <a:rPr b="0" i="0" lang="en-US" sz="1600" u="none" cap="none" strike="noStrike">
                <a:solidFill>
                  <a:srgbClr val="ED6B00"/>
                </a:solidFill>
                <a:latin typeface="Calibri"/>
                <a:ea typeface="Calibri"/>
                <a:cs typeface="Calibri"/>
                <a:sym typeface="Calibri"/>
              </a:rPr>
              <a:t>3</a:t>
            </a:r>
            <a:endParaRPr/>
          </a:p>
        </p:txBody>
      </p:sp>
      <p:sp>
        <p:nvSpPr>
          <p:cNvPr id="63" name="Google Shape;63;p36"/>
          <p:cNvSpPr txBox="1"/>
          <p:nvPr/>
        </p:nvSpPr>
        <p:spPr>
          <a:xfrm>
            <a:off x="375975" y="6881800"/>
            <a:ext cx="6786599" cy="317116"/>
          </a:xfrm>
          <a:prstGeom prst="rect">
            <a:avLst/>
          </a:prstGeom>
          <a:noFill/>
          <a:ln>
            <a:noFill/>
          </a:ln>
        </p:spPr>
        <p:txBody>
          <a:bodyPr anchorCtr="0" anchor="t" bIns="91400" lIns="91400" spcFirstLastPara="1" rIns="91400" wrap="square" tIns="91400">
            <a:spAutoFit/>
          </a:bodyPr>
          <a:lstStyle/>
          <a:p>
            <a:pPr indent="0" lvl="0" marL="0" marR="0" rtl="0" algn="l">
              <a:lnSpc>
                <a:spcPct val="100000"/>
              </a:lnSpc>
              <a:spcBef>
                <a:spcPts val="0"/>
              </a:spcBef>
              <a:spcAft>
                <a:spcPts val="0"/>
              </a:spcAft>
              <a:buClr>
                <a:srgbClr val="741B47"/>
              </a:buClr>
              <a:buSzPts val="1100"/>
              <a:buFont typeface="Calibri"/>
              <a:buNone/>
            </a:pPr>
            <a:r>
              <a:rPr b="0" i="0" lang="en-US" sz="1100" u="none" cap="none" strike="noStrike">
                <a:solidFill>
                  <a:srgbClr val="741B47"/>
                </a:solidFill>
                <a:latin typeface="Calibri"/>
                <a:ea typeface="Calibri"/>
                <a:cs typeface="Calibri"/>
                <a:sym typeface="Calibri"/>
              </a:rPr>
              <a:t>        </a:t>
            </a:r>
            <a:r>
              <a:rPr b="0" i="0" lang="en-US" sz="1100" u="none" cap="none" strike="noStrike">
                <a:solidFill>
                  <a:srgbClr val="ED6B00"/>
                </a:solidFill>
                <a:latin typeface="Calibri"/>
                <a:ea typeface="Calibri"/>
                <a:cs typeface="Calibri"/>
                <a:sym typeface="Calibri"/>
              </a:rPr>
              <a:t>LOGÍSTICA </a:t>
            </a:r>
            <a:r>
              <a:rPr b="0" i="0" lang="en-US" sz="1100" u="none" cap="none" strike="noStrike">
                <a:solidFill>
                  <a:srgbClr val="000000"/>
                </a:solidFill>
                <a:latin typeface="Calibri"/>
                <a:ea typeface="Calibri"/>
                <a:cs typeface="Calibri"/>
                <a:sym typeface="Calibri"/>
              </a:rPr>
              <a:t>| 4° Medio | Presentación</a:t>
            </a:r>
            <a:endParaRPr/>
          </a:p>
        </p:txBody>
      </p:sp>
      <p:sp>
        <p:nvSpPr>
          <p:cNvPr id="64" name="Google Shape;64;p36"/>
          <p:cNvSpPr txBox="1"/>
          <p:nvPr/>
        </p:nvSpPr>
        <p:spPr>
          <a:xfrm>
            <a:off x="442650" y="350324"/>
            <a:ext cx="7441801" cy="372208"/>
          </a:xfrm>
          <a:prstGeom prst="rect">
            <a:avLst/>
          </a:prstGeom>
          <a:noFill/>
          <a:ln>
            <a:noFill/>
          </a:ln>
        </p:spPr>
        <p:txBody>
          <a:bodyPr anchorCtr="0" anchor="t" bIns="91400" lIns="91400" spcFirstLastPara="1" rIns="91400" wrap="square" tIns="91400">
            <a:spAutoFit/>
          </a:bodyPr>
          <a:lstStyle/>
          <a:p>
            <a:pPr indent="0" lvl="0" marL="0" marR="0" rtl="0" algn="l">
              <a:lnSpc>
                <a:spcPct val="100000"/>
              </a:lnSpc>
              <a:spcBef>
                <a:spcPts val="0"/>
              </a:spcBef>
              <a:spcAft>
                <a:spcPts val="0"/>
              </a:spcAft>
              <a:buClr>
                <a:srgbClr val="FFFFFF"/>
              </a:buClr>
              <a:buSzPts val="1400"/>
              <a:buFont typeface="Calibri"/>
              <a:buNone/>
            </a:pPr>
            <a:r>
              <a:rPr b="1" i="0" lang="en-US" sz="1400" u="none" cap="none" strike="noStrike">
                <a:solidFill>
                  <a:srgbClr val="FFFFFF"/>
                </a:solidFill>
                <a:latin typeface="Calibri"/>
                <a:ea typeface="Calibri"/>
                <a:cs typeface="Calibri"/>
                <a:sym typeface="Calibri"/>
              </a:rPr>
              <a:t>MÓDULO</a:t>
            </a:r>
            <a:r>
              <a:rPr b="0" i="0" lang="en-US" sz="1400" u="none" cap="none" strike="noStrike">
                <a:solidFill>
                  <a:srgbClr val="FFFFFF"/>
                </a:solidFill>
                <a:latin typeface="Calibri"/>
                <a:ea typeface="Calibri"/>
                <a:cs typeface="Calibri"/>
                <a:sym typeface="Calibri"/>
              </a:rPr>
              <a:t>  Operaciones de Bodega</a:t>
            </a:r>
            <a:endParaRPr/>
          </a:p>
        </p:txBody>
      </p:sp>
      <p:sp>
        <p:nvSpPr>
          <p:cNvPr id="65" name="Google Shape;65;p36"/>
          <p:cNvSpPr txBox="1"/>
          <p:nvPr>
            <p:ph idx="12" type="sldNum"/>
          </p:nvPr>
        </p:nvSpPr>
        <p:spPr>
          <a:xfrm>
            <a:off x="371688" y="6881800"/>
            <a:ext cx="337159" cy="317116"/>
          </a:xfrm>
          <a:prstGeom prst="rect">
            <a:avLst/>
          </a:prstGeom>
          <a:noFill/>
          <a:ln>
            <a:noFill/>
          </a:ln>
        </p:spPr>
        <p:txBody>
          <a:bodyPr anchorCtr="0" anchor="t" bIns="91400" lIns="91400" spcFirstLastPara="1" rIns="91400" wrap="square" tIns="91400">
            <a:spAutoFit/>
          </a:bodyPr>
          <a:lstStyle>
            <a:lvl1pPr indent="0" lvl="0" marL="0" algn="r">
              <a:lnSpc>
                <a:spcPct val="100000"/>
              </a:lnSpc>
              <a:spcBef>
                <a:spcPts val="0"/>
              </a:spcBef>
              <a:spcAft>
                <a:spcPts val="0"/>
              </a:spcAft>
              <a:buClr>
                <a:srgbClr val="000000"/>
              </a:buClr>
              <a:buSzPts val="1100"/>
              <a:buFont typeface="Calibri"/>
              <a:buNone/>
              <a:defRPr sz="1100">
                <a:latin typeface="Calibri"/>
                <a:ea typeface="Calibri"/>
                <a:cs typeface="Calibri"/>
                <a:sym typeface="Calibri"/>
              </a:defRPr>
            </a:lvl1pPr>
            <a:lvl2pPr indent="0" lvl="1" marL="0" algn="r">
              <a:lnSpc>
                <a:spcPct val="100000"/>
              </a:lnSpc>
              <a:spcBef>
                <a:spcPts val="0"/>
              </a:spcBef>
              <a:spcAft>
                <a:spcPts val="0"/>
              </a:spcAft>
              <a:buClr>
                <a:srgbClr val="000000"/>
              </a:buClr>
              <a:buSzPts val="1100"/>
              <a:buFont typeface="Calibri"/>
              <a:buNone/>
              <a:defRPr sz="1100">
                <a:latin typeface="Calibri"/>
                <a:ea typeface="Calibri"/>
                <a:cs typeface="Calibri"/>
                <a:sym typeface="Calibri"/>
              </a:defRPr>
            </a:lvl2pPr>
            <a:lvl3pPr indent="0" lvl="2" marL="0" algn="r">
              <a:lnSpc>
                <a:spcPct val="100000"/>
              </a:lnSpc>
              <a:spcBef>
                <a:spcPts val="0"/>
              </a:spcBef>
              <a:spcAft>
                <a:spcPts val="0"/>
              </a:spcAft>
              <a:buClr>
                <a:srgbClr val="000000"/>
              </a:buClr>
              <a:buSzPts val="1100"/>
              <a:buFont typeface="Calibri"/>
              <a:buNone/>
              <a:defRPr sz="1100">
                <a:latin typeface="Calibri"/>
                <a:ea typeface="Calibri"/>
                <a:cs typeface="Calibri"/>
                <a:sym typeface="Calibri"/>
              </a:defRPr>
            </a:lvl3pPr>
            <a:lvl4pPr indent="0" lvl="3" marL="0" algn="r">
              <a:lnSpc>
                <a:spcPct val="100000"/>
              </a:lnSpc>
              <a:spcBef>
                <a:spcPts val="0"/>
              </a:spcBef>
              <a:spcAft>
                <a:spcPts val="0"/>
              </a:spcAft>
              <a:buClr>
                <a:srgbClr val="000000"/>
              </a:buClr>
              <a:buSzPts val="1100"/>
              <a:buFont typeface="Calibri"/>
              <a:buNone/>
              <a:defRPr sz="1100">
                <a:latin typeface="Calibri"/>
                <a:ea typeface="Calibri"/>
                <a:cs typeface="Calibri"/>
                <a:sym typeface="Calibri"/>
              </a:defRPr>
            </a:lvl4pPr>
            <a:lvl5pPr indent="0" lvl="4" marL="0" algn="r">
              <a:lnSpc>
                <a:spcPct val="100000"/>
              </a:lnSpc>
              <a:spcBef>
                <a:spcPts val="0"/>
              </a:spcBef>
              <a:spcAft>
                <a:spcPts val="0"/>
              </a:spcAft>
              <a:buClr>
                <a:srgbClr val="000000"/>
              </a:buClr>
              <a:buSzPts val="1100"/>
              <a:buFont typeface="Calibri"/>
              <a:buNone/>
              <a:defRPr sz="1100">
                <a:latin typeface="Calibri"/>
                <a:ea typeface="Calibri"/>
                <a:cs typeface="Calibri"/>
                <a:sym typeface="Calibri"/>
              </a:defRPr>
            </a:lvl5pPr>
            <a:lvl6pPr indent="0" lvl="5" marL="0" algn="r">
              <a:lnSpc>
                <a:spcPct val="100000"/>
              </a:lnSpc>
              <a:spcBef>
                <a:spcPts val="0"/>
              </a:spcBef>
              <a:spcAft>
                <a:spcPts val="0"/>
              </a:spcAft>
              <a:buClr>
                <a:srgbClr val="000000"/>
              </a:buClr>
              <a:buSzPts val="1100"/>
              <a:buFont typeface="Calibri"/>
              <a:buNone/>
              <a:defRPr sz="1100">
                <a:latin typeface="Calibri"/>
                <a:ea typeface="Calibri"/>
                <a:cs typeface="Calibri"/>
                <a:sym typeface="Calibri"/>
              </a:defRPr>
            </a:lvl6pPr>
            <a:lvl7pPr indent="0" lvl="6" marL="0" algn="r">
              <a:lnSpc>
                <a:spcPct val="100000"/>
              </a:lnSpc>
              <a:spcBef>
                <a:spcPts val="0"/>
              </a:spcBef>
              <a:spcAft>
                <a:spcPts val="0"/>
              </a:spcAft>
              <a:buClr>
                <a:srgbClr val="000000"/>
              </a:buClr>
              <a:buSzPts val="1100"/>
              <a:buFont typeface="Calibri"/>
              <a:buNone/>
              <a:defRPr sz="1100">
                <a:latin typeface="Calibri"/>
                <a:ea typeface="Calibri"/>
                <a:cs typeface="Calibri"/>
                <a:sym typeface="Calibri"/>
              </a:defRPr>
            </a:lvl7pPr>
            <a:lvl8pPr indent="0" lvl="7" marL="0" algn="r">
              <a:lnSpc>
                <a:spcPct val="100000"/>
              </a:lnSpc>
              <a:spcBef>
                <a:spcPts val="0"/>
              </a:spcBef>
              <a:spcAft>
                <a:spcPts val="0"/>
              </a:spcAft>
              <a:buClr>
                <a:srgbClr val="000000"/>
              </a:buClr>
              <a:buSzPts val="1100"/>
              <a:buFont typeface="Calibri"/>
              <a:buNone/>
              <a:defRPr sz="1100">
                <a:latin typeface="Calibri"/>
                <a:ea typeface="Calibri"/>
                <a:cs typeface="Calibri"/>
                <a:sym typeface="Calibri"/>
              </a:defRPr>
            </a:lvl8pPr>
            <a:lvl9pPr indent="0" lvl="8" marL="0" algn="r">
              <a:lnSpc>
                <a:spcPct val="100000"/>
              </a:lnSpc>
              <a:spcBef>
                <a:spcPts val="0"/>
              </a:spcBef>
              <a:spcAft>
                <a:spcPts val="0"/>
              </a:spcAft>
              <a:buClr>
                <a:srgbClr val="000000"/>
              </a:buClr>
              <a:buSzPts val="1100"/>
              <a:buFont typeface="Calibri"/>
              <a:buNone/>
              <a:defRPr sz="1100">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b="0" i="0" u="none" cap="none" strike="noStrike">
              <a:solidFill>
                <a:srgbClr val="000000"/>
              </a:solidFil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_AND_TWO_COLUMNS" showMasterSp="0" type="twoColTx">
  <p:cSld name="TITLE_AND_TWO_COLUMNS">
    <p:spTree>
      <p:nvGrpSpPr>
        <p:cNvPr id="66" name="Shape 66"/>
        <p:cNvGrpSpPr/>
        <p:nvPr/>
      </p:nvGrpSpPr>
      <p:grpSpPr>
        <a:xfrm>
          <a:off x="0" y="0"/>
          <a:ext cx="0" cy="0"/>
          <a:chOff x="0" y="0"/>
          <a:chExt cx="0" cy="0"/>
        </a:xfrm>
      </p:grpSpPr>
      <p:sp>
        <p:nvSpPr>
          <p:cNvPr id="67" name="Google Shape;67;p37"/>
          <p:cNvSpPr/>
          <p:nvPr/>
        </p:nvSpPr>
        <p:spPr>
          <a:xfrm flipH="1" rot="10800000">
            <a:off x="181648" y="822025"/>
            <a:ext cx="9356703" cy="6531300"/>
          </a:xfrm>
          <a:custGeom>
            <a:rect b="b" l="l" r="r" t="t"/>
            <a:pathLst>
              <a:path extrusionOk="0" h="21600" w="21600">
                <a:moveTo>
                  <a:pt x="0" y="0"/>
                </a:moveTo>
                <a:lnTo>
                  <a:pt x="19286" y="0"/>
                </a:lnTo>
                <a:cubicBezTo>
                  <a:pt x="20564" y="0"/>
                  <a:pt x="21600" y="1484"/>
                  <a:pt x="21600" y="3316"/>
                </a:cubicBezTo>
                <a:lnTo>
                  <a:pt x="21600" y="21600"/>
                </a:lnTo>
                <a:lnTo>
                  <a:pt x="0" y="21600"/>
                </a:lnTo>
                <a:close/>
              </a:path>
            </a:pathLst>
          </a:custGeom>
          <a:solidFill>
            <a:srgbClr val="F7E3D1"/>
          </a:solidFill>
          <a:ln>
            <a:noFill/>
          </a:ln>
        </p:spPr>
        <p:txBody>
          <a:bodyPr anchorCtr="0" anchor="ctr" bIns="45700" lIns="45700" spcFirstLastPara="1" rIns="45700"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 name="Google Shape;68;p37"/>
          <p:cNvSpPr/>
          <p:nvPr/>
        </p:nvSpPr>
        <p:spPr>
          <a:xfrm>
            <a:off x="180898" y="180899"/>
            <a:ext cx="7911003" cy="651003"/>
          </a:xfrm>
          <a:custGeom>
            <a:rect b="b" l="l" r="r" t="t"/>
            <a:pathLst>
              <a:path extrusionOk="0" h="21600" w="21600">
                <a:moveTo>
                  <a:pt x="296" y="0"/>
                </a:moveTo>
                <a:lnTo>
                  <a:pt x="21304" y="0"/>
                </a:lnTo>
                <a:cubicBezTo>
                  <a:pt x="21467" y="0"/>
                  <a:pt x="21600" y="1612"/>
                  <a:pt x="21600" y="3600"/>
                </a:cubicBezTo>
                <a:lnTo>
                  <a:pt x="21600" y="21600"/>
                </a:lnTo>
                <a:lnTo>
                  <a:pt x="0" y="21600"/>
                </a:lnTo>
                <a:lnTo>
                  <a:pt x="0" y="3600"/>
                </a:lnTo>
                <a:cubicBezTo>
                  <a:pt x="0" y="1612"/>
                  <a:pt x="133" y="0"/>
                  <a:pt x="296" y="0"/>
                </a:cubicBezTo>
                <a:close/>
              </a:path>
            </a:pathLst>
          </a:custGeom>
          <a:solidFill>
            <a:srgbClr val="ED6B00"/>
          </a:solidFill>
          <a:ln>
            <a:noFill/>
          </a:ln>
        </p:spPr>
        <p:txBody>
          <a:bodyPr anchorCtr="0" anchor="b" bIns="45700" lIns="45700" spcFirstLastPara="1" rIns="45700"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69" name="Google Shape;69;p37"/>
          <p:cNvGrpSpPr/>
          <p:nvPr/>
        </p:nvGrpSpPr>
        <p:grpSpPr>
          <a:xfrm>
            <a:off x="8091898" y="451665"/>
            <a:ext cx="662105" cy="380238"/>
            <a:chOff x="-1" y="0"/>
            <a:chExt cx="662104" cy="380236"/>
          </a:xfrm>
        </p:grpSpPr>
        <p:sp>
          <p:nvSpPr>
            <p:cNvPr id="70" name="Google Shape;70;p37"/>
            <p:cNvSpPr/>
            <p:nvPr/>
          </p:nvSpPr>
          <p:spPr>
            <a:xfrm>
              <a:off x="-1" y="327734"/>
              <a:ext cx="662104" cy="52502"/>
            </a:xfrm>
            <a:prstGeom prst="rect">
              <a:avLst/>
            </a:prstGeom>
            <a:solidFill>
              <a:srgbClr val="0F69B4"/>
            </a:solidFill>
            <a:ln>
              <a:noFill/>
            </a:ln>
          </p:spPr>
          <p:txBody>
            <a:bodyPr anchorCtr="0" anchor="b" bIns="45700" lIns="45700" spcFirstLastPara="1" rIns="45700"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1" name="Google Shape;71;p37"/>
            <p:cNvSpPr txBox="1"/>
            <p:nvPr/>
          </p:nvSpPr>
          <p:spPr>
            <a:xfrm>
              <a:off x="-1" y="0"/>
              <a:ext cx="662104" cy="380232"/>
            </a:xfrm>
            <a:prstGeom prst="rect">
              <a:avLst/>
            </a:prstGeom>
            <a:noFill/>
            <a:ln>
              <a:noFill/>
            </a:ln>
          </p:spPr>
          <p:txBody>
            <a:bodyPr anchorCtr="0" anchor="b" bIns="91400" lIns="91400" spcFirstLastPara="1" rIns="91400" wrap="square" tIns="91400">
              <a:sp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Arial"/>
                  <a:ea typeface="Arial"/>
                  <a:cs typeface="Arial"/>
                  <a:sym typeface="Arial"/>
                </a:rPr>
                <a:t> </a:t>
              </a:r>
              <a:endParaRPr/>
            </a:p>
          </p:txBody>
        </p:sp>
      </p:grpSp>
      <p:grpSp>
        <p:nvGrpSpPr>
          <p:cNvPr id="72" name="Google Shape;72;p37"/>
          <p:cNvGrpSpPr/>
          <p:nvPr/>
        </p:nvGrpSpPr>
        <p:grpSpPr>
          <a:xfrm>
            <a:off x="8753997" y="451665"/>
            <a:ext cx="785404" cy="380238"/>
            <a:chOff x="-1" y="0"/>
            <a:chExt cx="785403" cy="380236"/>
          </a:xfrm>
        </p:grpSpPr>
        <p:sp>
          <p:nvSpPr>
            <p:cNvPr id="73" name="Google Shape;73;p37"/>
            <p:cNvSpPr/>
            <p:nvPr/>
          </p:nvSpPr>
          <p:spPr>
            <a:xfrm>
              <a:off x="-1" y="327734"/>
              <a:ext cx="785403" cy="52502"/>
            </a:xfrm>
            <a:prstGeom prst="rect">
              <a:avLst/>
            </a:prstGeom>
            <a:solidFill>
              <a:srgbClr val="EB3C46"/>
            </a:solidFill>
            <a:ln>
              <a:noFill/>
            </a:ln>
          </p:spPr>
          <p:txBody>
            <a:bodyPr anchorCtr="0" anchor="b" bIns="45700" lIns="45700" spcFirstLastPara="1" rIns="45700"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4" name="Google Shape;74;p37"/>
            <p:cNvSpPr txBox="1"/>
            <p:nvPr/>
          </p:nvSpPr>
          <p:spPr>
            <a:xfrm>
              <a:off x="-1" y="0"/>
              <a:ext cx="785403" cy="380232"/>
            </a:xfrm>
            <a:prstGeom prst="rect">
              <a:avLst/>
            </a:prstGeom>
            <a:noFill/>
            <a:ln>
              <a:noFill/>
            </a:ln>
          </p:spPr>
          <p:txBody>
            <a:bodyPr anchorCtr="0" anchor="b" bIns="91400" lIns="91400" spcFirstLastPara="1" rIns="91400" wrap="square" tIns="91400">
              <a:sp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Arial"/>
                  <a:ea typeface="Arial"/>
                  <a:cs typeface="Arial"/>
                  <a:sym typeface="Arial"/>
                </a:rPr>
                <a:t> </a:t>
              </a:r>
              <a:endParaRPr/>
            </a:p>
          </p:txBody>
        </p:sp>
      </p:grpSp>
      <p:sp>
        <p:nvSpPr>
          <p:cNvPr id="75" name="Google Shape;75;p37"/>
          <p:cNvSpPr txBox="1"/>
          <p:nvPr/>
        </p:nvSpPr>
        <p:spPr>
          <a:xfrm>
            <a:off x="8443617" y="271142"/>
            <a:ext cx="1166702" cy="392002"/>
          </a:xfrm>
          <a:prstGeom prst="rect">
            <a:avLst/>
          </a:prstGeom>
          <a:noFill/>
          <a:ln>
            <a:noFill/>
          </a:ln>
        </p:spPr>
        <p:txBody>
          <a:bodyPr anchorCtr="0" anchor="t" bIns="91400" lIns="91400" spcFirstLastPara="1" rIns="91400" wrap="square" tIns="91400">
            <a:spAutoFit/>
          </a:bodyPr>
          <a:lstStyle/>
          <a:p>
            <a:pPr indent="0" lvl="0" marL="0" marR="0" rtl="0" algn="r">
              <a:lnSpc>
                <a:spcPct val="100000"/>
              </a:lnSpc>
              <a:spcBef>
                <a:spcPts val="0"/>
              </a:spcBef>
              <a:spcAft>
                <a:spcPts val="0"/>
              </a:spcAft>
              <a:buClr>
                <a:srgbClr val="000000"/>
              </a:buClr>
              <a:buSzPts val="1200"/>
              <a:buFont typeface="Calibri"/>
              <a:buNone/>
            </a:pPr>
            <a:r>
              <a:rPr b="0" i="0" lang="en-US" sz="1200" u="none" cap="none" strike="noStrike">
                <a:solidFill>
                  <a:srgbClr val="000000"/>
                </a:solidFill>
                <a:latin typeface="Calibri"/>
                <a:ea typeface="Calibri"/>
                <a:cs typeface="Calibri"/>
                <a:sym typeface="Calibri"/>
              </a:rPr>
              <a:t>Actividad 4|</a:t>
            </a:r>
            <a:r>
              <a:rPr b="0" i="0" lang="en-US" sz="1600" u="none" cap="none" strike="noStrike">
                <a:solidFill>
                  <a:srgbClr val="ED6B00"/>
                </a:solidFill>
                <a:latin typeface="Calibri"/>
                <a:ea typeface="Calibri"/>
                <a:cs typeface="Calibri"/>
                <a:sym typeface="Calibri"/>
              </a:rPr>
              <a:t>3</a:t>
            </a:r>
            <a:endParaRPr/>
          </a:p>
        </p:txBody>
      </p:sp>
      <p:sp>
        <p:nvSpPr>
          <p:cNvPr id="76" name="Google Shape;76;p37"/>
          <p:cNvSpPr txBox="1"/>
          <p:nvPr/>
        </p:nvSpPr>
        <p:spPr>
          <a:xfrm>
            <a:off x="375975" y="6881800"/>
            <a:ext cx="6786599" cy="317116"/>
          </a:xfrm>
          <a:prstGeom prst="rect">
            <a:avLst/>
          </a:prstGeom>
          <a:noFill/>
          <a:ln>
            <a:noFill/>
          </a:ln>
        </p:spPr>
        <p:txBody>
          <a:bodyPr anchorCtr="0" anchor="t" bIns="91400" lIns="91400" spcFirstLastPara="1" rIns="91400" wrap="square" tIns="91400">
            <a:spAutoFit/>
          </a:bodyPr>
          <a:lstStyle/>
          <a:p>
            <a:pPr indent="0" lvl="0" marL="0" marR="0" rtl="0" algn="l">
              <a:lnSpc>
                <a:spcPct val="100000"/>
              </a:lnSpc>
              <a:spcBef>
                <a:spcPts val="0"/>
              </a:spcBef>
              <a:spcAft>
                <a:spcPts val="0"/>
              </a:spcAft>
              <a:buClr>
                <a:srgbClr val="741B47"/>
              </a:buClr>
              <a:buSzPts val="1100"/>
              <a:buFont typeface="Calibri"/>
              <a:buNone/>
            </a:pPr>
            <a:r>
              <a:rPr b="0" i="0" lang="en-US" sz="1100" u="none" cap="none" strike="noStrike">
                <a:solidFill>
                  <a:srgbClr val="741B47"/>
                </a:solidFill>
                <a:latin typeface="Calibri"/>
                <a:ea typeface="Calibri"/>
                <a:cs typeface="Calibri"/>
                <a:sym typeface="Calibri"/>
              </a:rPr>
              <a:t>        </a:t>
            </a:r>
            <a:r>
              <a:rPr b="0" i="0" lang="en-US" sz="1100" u="none" cap="none" strike="noStrike">
                <a:solidFill>
                  <a:srgbClr val="ED6B00"/>
                </a:solidFill>
                <a:latin typeface="Calibri"/>
                <a:ea typeface="Calibri"/>
                <a:cs typeface="Calibri"/>
                <a:sym typeface="Calibri"/>
              </a:rPr>
              <a:t>LOGÍSTICA </a:t>
            </a:r>
            <a:r>
              <a:rPr b="0" i="0" lang="en-US" sz="1100" u="none" cap="none" strike="noStrike">
                <a:solidFill>
                  <a:srgbClr val="000000"/>
                </a:solidFill>
                <a:latin typeface="Calibri"/>
                <a:ea typeface="Calibri"/>
                <a:cs typeface="Calibri"/>
                <a:sym typeface="Calibri"/>
              </a:rPr>
              <a:t>| 4° Medio | Presentación</a:t>
            </a:r>
            <a:endParaRPr/>
          </a:p>
        </p:txBody>
      </p:sp>
      <p:sp>
        <p:nvSpPr>
          <p:cNvPr id="77" name="Google Shape;77;p37"/>
          <p:cNvSpPr txBox="1"/>
          <p:nvPr/>
        </p:nvSpPr>
        <p:spPr>
          <a:xfrm>
            <a:off x="442650" y="350324"/>
            <a:ext cx="7441801" cy="372208"/>
          </a:xfrm>
          <a:prstGeom prst="rect">
            <a:avLst/>
          </a:prstGeom>
          <a:noFill/>
          <a:ln>
            <a:noFill/>
          </a:ln>
        </p:spPr>
        <p:txBody>
          <a:bodyPr anchorCtr="0" anchor="t" bIns="91400" lIns="91400" spcFirstLastPara="1" rIns="91400" wrap="square" tIns="91400">
            <a:spAutoFit/>
          </a:bodyPr>
          <a:lstStyle/>
          <a:p>
            <a:pPr indent="0" lvl="0" marL="0" marR="0" rtl="0" algn="l">
              <a:lnSpc>
                <a:spcPct val="100000"/>
              </a:lnSpc>
              <a:spcBef>
                <a:spcPts val="0"/>
              </a:spcBef>
              <a:spcAft>
                <a:spcPts val="0"/>
              </a:spcAft>
              <a:buClr>
                <a:srgbClr val="FFFFFF"/>
              </a:buClr>
              <a:buSzPts val="1400"/>
              <a:buFont typeface="Calibri"/>
              <a:buNone/>
            </a:pPr>
            <a:r>
              <a:rPr b="1" i="0" lang="en-US" sz="1400" u="none" cap="none" strike="noStrike">
                <a:solidFill>
                  <a:srgbClr val="FFFFFF"/>
                </a:solidFill>
                <a:latin typeface="Calibri"/>
                <a:ea typeface="Calibri"/>
                <a:cs typeface="Calibri"/>
                <a:sym typeface="Calibri"/>
              </a:rPr>
              <a:t>MÓDULO</a:t>
            </a:r>
            <a:r>
              <a:rPr b="0" i="0" lang="en-US" sz="1400" u="none" cap="none" strike="noStrike">
                <a:solidFill>
                  <a:srgbClr val="FFFFFF"/>
                </a:solidFill>
                <a:latin typeface="Calibri"/>
                <a:ea typeface="Calibri"/>
                <a:cs typeface="Calibri"/>
                <a:sym typeface="Calibri"/>
              </a:rPr>
              <a:t>  Operaciones de Bodega</a:t>
            </a:r>
            <a:endParaRPr/>
          </a:p>
        </p:txBody>
      </p:sp>
      <p:sp>
        <p:nvSpPr>
          <p:cNvPr id="78" name="Google Shape;78;p37"/>
          <p:cNvSpPr txBox="1"/>
          <p:nvPr>
            <p:ph idx="12" type="sldNum"/>
          </p:nvPr>
        </p:nvSpPr>
        <p:spPr>
          <a:xfrm>
            <a:off x="371688" y="6881800"/>
            <a:ext cx="337159" cy="317116"/>
          </a:xfrm>
          <a:prstGeom prst="rect">
            <a:avLst/>
          </a:prstGeom>
          <a:noFill/>
          <a:ln>
            <a:noFill/>
          </a:ln>
        </p:spPr>
        <p:txBody>
          <a:bodyPr anchorCtr="0" anchor="t" bIns="91400" lIns="91400" spcFirstLastPara="1" rIns="91400" wrap="square" tIns="91400">
            <a:spAutoFit/>
          </a:bodyPr>
          <a:lstStyle>
            <a:lvl1pPr indent="0" lvl="0" marL="0" algn="r">
              <a:lnSpc>
                <a:spcPct val="100000"/>
              </a:lnSpc>
              <a:spcBef>
                <a:spcPts val="0"/>
              </a:spcBef>
              <a:spcAft>
                <a:spcPts val="0"/>
              </a:spcAft>
              <a:buClr>
                <a:srgbClr val="000000"/>
              </a:buClr>
              <a:buSzPts val="1100"/>
              <a:buFont typeface="Calibri"/>
              <a:buNone/>
              <a:defRPr sz="1100">
                <a:latin typeface="Calibri"/>
                <a:ea typeface="Calibri"/>
                <a:cs typeface="Calibri"/>
                <a:sym typeface="Calibri"/>
              </a:defRPr>
            </a:lvl1pPr>
            <a:lvl2pPr indent="0" lvl="1" marL="0" algn="r">
              <a:lnSpc>
                <a:spcPct val="100000"/>
              </a:lnSpc>
              <a:spcBef>
                <a:spcPts val="0"/>
              </a:spcBef>
              <a:spcAft>
                <a:spcPts val="0"/>
              </a:spcAft>
              <a:buClr>
                <a:srgbClr val="000000"/>
              </a:buClr>
              <a:buSzPts val="1100"/>
              <a:buFont typeface="Calibri"/>
              <a:buNone/>
              <a:defRPr sz="1100">
                <a:latin typeface="Calibri"/>
                <a:ea typeface="Calibri"/>
                <a:cs typeface="Calibri"/>
                <a:sym typeface="Calibri"/>
              </a:defRPr>
            </a:lvl2pPr>
            <a:lvl3pPr indent="0" lvl="2" marL="0" algn="r">
              <a:lnSpc>
                <a:spcPct val="100000"/>
              </a:lnSpc>
              <a:spcBef>
                <a:spcPts val="0"/>
              </a:spcBef>
              <a:spcAft>
                <a:spcPts val="0"/>
              </a:spcAft>
              <a:buClr>
                <a:srgbClr val="000000"/>
              </a:buClr>
              <a:buSzPts val="1100"/>
              <a:buFont typeface="Calibri"/>
              <a:buNone/>
              <a:defRPr sz="1100">
                <a:latin typeface="Calibri"/>
                <a:ea typeface="Calibri"/>
                <a:cs typeface="Calibri"/>
                <a:sym typeface="Calibri"/>
              </a:defRPr>
            </a:lvl3pPr>
            <a:lvl4pPr indent="0" lvl="3" marL="0" algn="r">
              <a:lnSpc>
                <a:spcPct val="100000"/>
              </a:lnSpc>
              <a:spcBef>
                <a:spcPts val="0"/>
              </a:spcBef>
              <a:spcAft>
                <a:spcPts val="0"/>
              </a:spcAft>
              <a:buClr>
                <a:srgbClr val="000000"/>
              </a:buClr>
              <a:buSzPts val="1100"/>
              <a:buFont typeface="Calibri"/>
              <a:buNone/>
              <a:defRPr sz="1100">
                <a:latin typeface="Calibri"/>
                <a:ea typeface="Calibri"/>
                <a:cs typeface="Calibri"/>
                <a:sym typeface="Calibri"/>
              </a:defRPr>
            </a:lvl4pPr>
            <a:lvl5pPr indent="0" lvl="4" marL="0" algn="r">
              <a:lnSpc>
                <a:spcPct val="100000"/>
              </a:lnSpc>
              <a:spcBef>
                <a:spcPts val="0"/>
              </a:spcBef>
              <a:spcAft>
                <a:spcPts val="0"/>
              </a:spcAft>
              <a:buClr>
                <a:srgbClr val="000000"/>
              </a:buClr>
              <a:buSzPts val="1100"/>
              <a:buFont typeface="Calibri"/>
              <a:buNone/>
              <a:defRPr sz="1100">
                <a:latin typeface="Calibri"/>
                <a:ea typeface="Calibri"/>
                <a:cs typeface="Calibri"/>
                <a:sym typeface="Calibri"/>
              </a:defRPr>
            </a:lvl5pPr>
            <a:lvl6pPr indent="0" lvl="5" marL="0" algn="r">
              <a:lnSpc>
                <a:spcPct val="100000"/>
              </a:lnSpc>
              <a:spcBef>
                <a:spcPts val="0"/>
              </a:spcBef>
              <a:spcAft>
                <a:spcPts val="0"/>
              </a:spcAft>
              <a:buClr>
                <a:srgbClr val="000000"/>
              </a:buClr>
              <a:buSzPts val="1100"/>
              <a:buFont typeface="Calibri"/>
              <a:buNone/>
              <a:defRPr sz="1100">
                <a:latin typeface="Calibri"/>
                <a:ea typeface="Calibri"/>
                <a:cs typeface="Calibri"/>
                <a:sym typeface="Calibri"/>
              </a:defRPr>
            </a:lvl6pPr>
            <a:lvl7pPr indent="0" lvl="6" marL="0" algn="r">
              <a:lnSpc>
                <a:spcPct val="100000"/>
              </a:lnSpc>
              <a:spcBef>
                <a:spcPts val="0"/>
              </a:spcBef>
              <a:spcAft>
                <a:spcPts val="0"/>
              </a:spcAft>
              <a:buClr>
                <a:srgbClr val="000000"/>
              </a:buClr>
              <a:buSzPts val="1100"/>
              <a:buFont typeface="Calibri"/>
              <a:buNone/>
              <a:defRPr sz="1100">
                <a:latin typeface="Calibri"/>
                <a:ea typeface="Calibri"/>
                <a:cs typeface="Calibri"/>
                <a:sym typeface="Calibri"/>
              </a:defRPr>
            </a:lvl7pPr>
            <a:lvl8pPr indent="0" lvl="7" marL="0" algn="r">
              <a:lnSpc>
                <a:spcPct val="100000"/>
              </a:lnSpc>
              <a:spcBef>
                <a:spcPts val="0"/>
              </a:spcBef>
              <a:spcAft>
                <a:spcPts val="0"/>
              </a:spcAft>
              <a:buClr>
                <a:srgbClr val="000000"/>
              </a:buClr>
              <a:buSzPts val="1100"/>
              <a:buFont typeface="Calibri"/>
              <a:buNone/>
              <a:defRPr sz="1100">
                <a:latin typeface="Calibri"/>
                <a:ea typeface="Calibri"/>
                <a:cs typeface="Calibri"/>
                <a:sym typeface="Calibri"/>
              </a:defRPr>
            </a:lvl8pPr>
            <a:lvl9pPr indent="0" lvl="8" marL="0" algn="r">
              <a:lnSpc>
                <a:spcPct val="100000"/>
              </a:lnSpc>
              <a:spcBef>
                <a:spcPts val="0"/>
              </a:spcBef>
              <a:spcAft>
                <a:spcPts val="0"/>
              </a:spcAft>
              <a:buClr>
                <a:srgbClr val="000000"/>
              </a:buClr>
              <a:buSzPts val="1100"/>
              <a:buFont typeface="Calibri"/>
              <a:buNone/>
              <a:defRPr sz="1100">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b="0" i="0" u="none" cap="none" strike="noStrike">
              <a:solidFill>
                <a:srgbClr val="000000"/>
              </a:solidFil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One column text 2" showMasterSp="0">
  <p:cSld name="1_One column text 2">
    <p:spTree>
      <p:nvGrpSpPr>
        <p:cNvPr id="79" name="Shape 79"/>
        <p:cNvGrpSpPr/>
        <p:nvPr/>
      </p:nvGrpSpPr>
      <p:grpSpPr>
        <a:xfrm>
          <a:off x="0" y="0"/>
          <a:ext cx="0" cy="0"/>
          <a:chOff x="0" y="0"/>
          <a:chExt cx="0" cy="0"/>
        </a:xfrm>
      </p:grpSpPr>
      <p:sp>
        <p:nvSpPr>
          <p:cNvPr id="80" name="Google Shape;80;p38"/>
          <p:cNvSpPr/>
          <p:nvPr/>
        </p:nvSpPr>
        <p:spPr>
          <a:xfrm flipH="1" rot="10800000">
            <a:off x="181647" y="822023"/>
            <a:ext cx="9356704" cy="6531303"/>
          </a:xfrm>
          <a:custGeom>
            <a:rect b="b" l="l" r="r" t="t"/>
            <a:pathLst>
              <a:path extrusionOk="0" h="21600" w="21600">
                <a:moveTo>
                  <a:pt x="0" y="0"/>
                </a:moveTo>
                <a:lnTo>
                  <a:pt x="19286" y="0"/>
                </a:lnTo>
                <a:cubicBezTo>
                  <a:pt x="20564" y="0"/>
                  <a:pt x="21600" y="1484"/>
                  <a:pt x="21600" y="3316"/>
                </a:cubicBezTo>
                <a:lnTo>
                  <a:pt x="21600" y="21600"/>
                </a:lnTo>
                <a:lnTo>
                  <a:pt x="0" y="21600"/>
                </a:lnTo>
                <a:close/>
              </a:path>
            </a:pathLst>
          </a:custGeom>
          <a:solidFill>
            <a:srgbClr val="EFEFEF"/>
          </a:solidFill>
          <a:ln>
            <a:noFill/>
          </a:ln>
        </p:spPr>
        <p:txBody>
          <a:bodyPr anchorCtr="0" anchor="ctr" bIns="45700" lIns="45700" spcFirstLastPara="1" rIns="45700"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81" name="Google Shape;81;p38"/>
          <p:cNvGrpSpPr/>
          <p:nvPr/>
        </p:nvGrpSpPr>
        <p:grpSpPr>
          <a:xfrm>
            <a:off x="8091897" y="451665"/>
            <a:ext cx="662108" cy="380239"/>
            <a:chOff x="-2" y="0"/>
            <a:chExt cx="662107" cy="380238"/>
          </a:xfrm>
        </p:grpSpPr>
        <p:sp>
          <p:nvSpPr>
            <p:cNvPr id="82" name="Google Shape;82;p38"/>
            <p:cNvSpPr/>
            <p:nvPr/>
          </p:nvSpPr>
          <p:spPr>
            <a:xfrm>
              <a:off x="-2" y="327735"/>
              <a:ext cx="662107" cy="52503"/>
            </a:xfrm>
            <a:prstGeom prst="rect">
              <a:avLst/>
            </a:prstGeom>
            <a:solidFill>
              <a:srgbClr val="0F69B4"/>
            </a:solidFill>
            <a:ln>
              <a:noFill/>
            </a:ln>
          </p:spPr>
          <p:txBody>
            <a:bodyPr anchorCtr="0" anchor="b" bIns="45700" lIns="45700" spcFirstLastPara="1" rIns="45700"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3" name="Google Shape;83;p38"/>
            <p:cNvSpPr txBox="1"/>
            <p:nvPr/>
          </p:nvSpPr>
          <p:spPr>
            <a:xfrm>
              <a:off x="-2" y="0"/>
              <a:ext cx="662107" cy="380230"/>
            </a:xfrm>
            <a:prstGeom prst="rect">
              <a:avLst/>
            </a:prstGeom>
            <a:noFill/>
            <a:ln>
              <a:noFill/>
            </a:ln>
          </p:spPr>
          <p:txBody>
            <a:bodyPr anchorCtr="0" anchor="b" bIns="91400" lIns="91400" spcFirstLastPara="1" rIns="91400" wrap="square" tIns="91400">
              <a:sp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Arial"/>
                  <a:ea typeface="Arial"/>
                  <a:cs typeface="Arial"/>
                  <a:sym typeface="Arial"/>
                </a:rPr>
                <a:t> </a:t>
              </a:r>
              <a:endParaRPr/>
            </a:p>
          </p:txBody>
        </p:sp>
      </p:grpSp>
      <p:grpSp>
        <p:nvGrpSpPr>
          <p:cNvPr id="84" name="Google Shape;84;p38"/>
          <p:cNvGrpSpPr/>
          <p:nvPr/>
        </p:nvGrpSpPr>
        <p:grpSpPr>
          <a:xfrm>
            <a:off x="8753996" y="451665"/>
            <a:ext cx="785405" cy="380239"/>
            <a:chOff x="-1" y="0"/>
            <a:chExt cx="785404" cy="380238"/>
          </a:xfrm>
        </p:grpSpPr>
        <p:sp>
          <p:nvSpPr>
            <p:cNvPr id="85" name="Google Shape;85;p38"/>
            <p:cNvSpPr/>
            <p:nvPr/>
          </p:nvSpPr>
          <p:spPr>
            <a:xfrm>
              <a:off x="-1" y="327735"/>
              <a:ext cx="785404" cy="52503"/>
            </a:xfrm>
            <a:prstGeom prst="rect">
              <a:avLst/>
            </a:prstGeom>
            <a:solidFill>
              <a:srgbClr val="EB3C46"/>
            </a:solidFill>
            <a:ln>
              <a:noFill/>
            </a:ln>
          </p:spPr>
          <p:txBody>
            <a:bodyPr anchorCtr="0" anchor="b" bIns="45700" lIns="45700" spcFirstLastPara="1" rIns="45700"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6" name="Google Shape;86;p38"/>
            <p:cNvSpPr txBox="1"/>
            <p:nvPr/>
          </p:nvSpPr>
          <p:spPr>
            <a:xfrm>
              <a:off x="-1" y="0"/>
              <a:ext cx="785404" cy="380230"/>
            </a:xfrm>
            <a:prstGeom prst="rect">
              <a:avLst/>
            </a:prstGeom>
            <a:noFill/>
            <a:ln>
              <a:noFill/>
            </a:ln>
          </p:spPr>
          <p:txBody>
            <a:bodyPr anchorCtr="0" anchor="b" bIns="91400" lIns="91400" spcFirstLastPara="1" rIns="91400" wrap="square" tIns="91400">
              <a:sp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Arial"/>
                  <a:ea typeface="Arial"/>
                  <a:cs typeface="Arial"/>
                  <a:sym typeface="Arial"/>
                </a:rPr>
                <a:t> </a:t>
              </a:r>
              <a:endParaRPr/>
            </a:p>
          </p:txBody>
        </p:sp>
      </p:grpSp>
      <p:sp>
        <p:nvSpPr>
          <p:cNvPr id="87" name="Google Shape;87;p38"/>
          <p:cNvSpPr/>
          <p:nvPr/>
        </p:nvSpPr>
        <p:spPr>
          <a:xfrm>
            <a:off x="181649" y="180900"/>
            <a:ext cx="7909205" cy="651002"/>
          </a:xfrm>
          <a:custGeom>
            <a:rect b="b" l="l" r="r" t="t"/>
            <a:pathLst>
              <a:path extrusionOk="0" h="21600" w="21600">
                <a:moveTo>
                  <a:pt x="296" y="0"/>
                </a:moveTo>
                <a:lnTo>
                  <a:pt x="21304" y="0"/>
                </a:lnTo>
                <a:cubicBezTo>
                  <a:pt x="21467" y="0"/>
                  <a:pt x="21600" y="1612"/>
                  <a:pt x="21600" y="3600"/>
                </a:cubicBezTo>
                <a:lnTo>
                  <a:pt x="21600" y="21600"/>
                </a:lnTo>
                <a:lnTo>
                  <a:pt x="0" y="21600"/>
                </a:lnTo>
                <a:lnTo>
                  <a:pt x="0" y="3600"/>
                </a:lnTo>
                <a:cubicBezTo>
                  <a:pt x="0" y="1612"/>
                  <a:pt x="133" y="0"/>
                  <a:pt x="296" y="0"/>
                </a:cubicBezTo>
                <a:close/>
              </a:path>
            </a:pathLst>
          </a:custGeom>
          <a:blipFill rotWithShape="1">
            <a:blip r:embed="rId2">
              <a:alphaModFix/>
            </a:blip>
            <a:stretch>
              <a:fillRect b="0" l="0" r="0" t="0"/>
            </a:stretch>
          </a:blipFill>
          <a:ln>
            <a:noFill/>
          </a:ln>
        </p:spPr>
        <p:txBody>
          <a:bodyPr anchorCtr="0" anchor="b" bIns="45700" lIns="45700" spcFirstLastPara="1" rIns="45700"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8" name="Google Shape;88;p38"/>
          <p:cNvSpPr txBox="1"/>
          <p:nvPr/>
        </p:nvSpPr>
        <p:spPr>
          <a:xfrm>
            <a:off x="8170650" y="288449"/>
            <a:ext cx="1166703" cy="372205"/>
          </a:xfrm>
          <a:prstGeom prst="rect">
            <a:avLst/>
          </a:prstGeom>
          <a:noFill/>
          <a:ln>
            <a:noFill/>
          </a:ln>
        </p:spPr>
        <p:txBody>
          <a:bodyPr anchorCtr="0" anchor="t" bIns="91400" lIns="91400" spcFirstLastPara="1" rIns="91400" wrap="square" tIns="91400">
            <a:spAutoFit/>
          </a:bodyPr>
          <a:lstStyle/>
          <a:p>
            <a:pPr indent="0" lvl="0" marL="0" marR="0" rtl="0" algn="r">
              <a:lnSpc>
                <a:spcPct val="100000"/>
              </a:lnSpc>
              <a:spcBef>
                <a:spcPts val="0"/>
              </a:spcBef>
              <a:spcAft>
                <a:spcPts val="0"/>
              </a:spcAft>
              <a:buClr>
                <a:srgbClr val="000000"/>
              </a:buClr>
              <a:buSzPts val="1400"/>
              <a:buFont typeface="Calibri"/>
              <a:buNone/>
            </a:pPr>
            <a:r>
              <a:rPr b="1" i="0" lang="en-US" sz="1400" u="none" cap="none" strike="noStrike">
                <a:solidFill>
                  <a:srgbClr val="000000"/>
                </a:solidFill>
                <a:latin typeface="Calibri"/>
                <a:ea typeface="Calibri"/>
                <a:cs typeface="Calibri"/>
                <a:sym typeface="Calibri"/>
              </a:rPr>
              <a:t>¡Atención!</a:t>
            </a:r>
            <a:endParaRPr/>
          </a:p>
        </p:txBody>
      </p:sp>
      <p:sp>
        <p:nvSpPr>
          <p:cNvPr id="89" name="Google Shape;89;p38"/>
          <p:cNvSpPr txBox="1"/>
          <p:nvPr/>
        </p:nvSpPr>
        <p:spPr>
          <a:xfrm>
            <a:off x="375975" y="6881800"/>
            <a:ext cx="6786599" cy="317114"/>
          </a:xfrm>
          <a:prstGeom prst="rect">
            <a:avLst/>
          </a:prstGeom>
          <a:noFill/>
          <a:ln>
            <a:noFill/>
          </a:ln>
        </p:spPr>
        <p:txBody>
          <a:bodyPr anchorCtr="0" anchor="t" bIns="91400" lIns="91400" spcFirstLastPara="1" rIns="91400" wrap="square" tIns="91400">
            <a:spAutoFit/>
          </a:bodyPr>
          <a:lstStyle/>
          <a:p>
            <a:pPr indent="0" lvl="0" marL="0" marR="0" rtl="0" algn="l">
              <a:lnSpc>
                <a:spcPct val="100000"/>
              </a:lnSpc>
              <a:spcBef>
                <a:spcPts val="0"/>
              </a:spcBef>
              <a:spcAft>
                <a:spcPts val="0"/>
              </a:spcAft>
              <a:buClr>
                <a:srgbClr val="741B47"/>
              </a:buClr>
              <a:buSzPts val="1100"/>
              <a:buFont typeface="Calibri"/>
              <a:buNone/>
            </a:pPr>
            <a:r>
              <a:rPr b="0" i="0" lang="en-US" sz="1100" u="none" cap="none" strike="noStrike">
                <a:solidFill>
                  <a:srgbClr val="741B47"/>
                </a:solidFill>
                <a:latin typeface="Calibri"/>
                <a:ea typeface="Calibri"/>
                <a:cs typeface="Calibri"/>
                <a:sym typeface="Calibri"/>
              </a:rPr>
              <a:t>        </a:t>
            </a:r>
            <a:r>
              <a:rPr b="0" i="0" lang="en-US" sz="1100" u="none" cap="none" strike="noStrike">
                <a:solidFill>
                  <a:srgbClr val="ED6B00"/>
                </a:solidFill>
                <a:latin typeface="Calibri"/>
                <a:ea typeface="Calibri"/>
                <a:cs typeface="Calibri"/>
                <a:sym typeface="Calibri"/>
              </a:rPr>
              <a:t>RECURSOS HUMANOS </a:t>
            </a:r>
            <a:r>
              <a:rPr b="0" i="0" lang="en-US" sz="1100" u="none" cap="none" strike="noStrike">
                <a:solidFill>
                  <a:srgbClr val="000000"/>
                </a:solidFill>
                <a:latin typeface="Calibri"/>
                <a:ea typeface="Calibri"/>
                <a:cs typeface="Calibri"/>
                <a:sym typeface="Calibri"/>
              </a:rPr>
              <a:t>| 4° Medio | Presentación</a:t>
            </a:r>
            <a:endParaRPr/>
          </a:p>
        </p:txBody>
      </p:sp>
      <p:sp>
        <p:nvSpPr>
          <p:cNvPr id="90" name="Google Shape;90;p38"/>
          <p:cNvSpPr txBox="1"/>
          <p:nvPr>
            <p:ph idx="12" type="sldNum"/>
          </p:nvPr>
        </p:nvSpPr>
        <p:spPr>
          <a:xfrm>
            <a:off x="371690" y="6881800"/>
            <a:ext cx="337157" cy="317114"/>
          </a:xfrm>
          <a:prstGeom prst="rect">
            <a:avLst/>
          </a:prstGeom>
          <a:noFill/>
          <a:ln>
            <a:noFill/>
          </a:ln>
        </p:spPr>
        <p:txBody>
          <a:bodyPr anchorCtr="0" anchor="t" bIns="91400" lIns="91400" spcFirstLastPara="1" rIns="91400" wrap="square" tIns="91400">
            <a:spAutoFit/>
          </a:bodyPr>
          <a:lstStyle>
            <a:lvl1pPr indent="0" lvl="0" marL="0" algn="r">
              <a:lnSpc>
                <a:spcPct val="100000"/>
              </a:lnSpc>
              <a:spcBef>
                <a:spcPts val="0"/>
              </a:spcBef>
              <a:spcAft>
                <a:spcPts val="0"/>
              </a:spcAft>
              <a:buClr>
                <a:srgbClr val="000000"/>
              </a:buClr>
              <a:buSzPts val="1100"/>
              <a:buFont typeface="Calibri"/>
              <a:buNone/>
              <a:defRPr sz="1100">
                <a:latin typeface="Calibri"/>
                <a:ea typeface="Calibri"/>
                <a:cs typeface="Calibri"/>
                <a:sym typeface="Calibri"/>
              </a:defRPr>
            </a:lvl1pPr>
            <a:lvl2pPr indent="0" lvl="1" marL="0" algn="r">
              <a:lnSpc>
                <a:spcPct val="100000"/>
              </a:lnSpc>
              <a:spcBef>
                <a:spcPts val="0"/>
              </a:spcBef>
              <a:spcAft>
                <a:spcPts val="0"/>
              </a:spcAft>
              <a:buClr>
                <a:srgbClr val="000000"/>
              </a:buClr>
              <a:buSzPts val="1100"/>
              <a:buFont typeface="Calibri"/>
              <a:buNone/>
              <a:defRPr sz="1100">
                <a:latin typeface="Calibri"/>
                <a:ea typeface="Calibri"/>
                <a:cs typeface="Calibri"/>
                <a:sym typeface="Calibri"/>
              </a:defRPr>
            </a:lvl2pPr>
            <a:lvl3pPr indent="0" lvl="2" marL="0" algn="r">
              <a:lnSpc>
                <a:spcPct val="100000"/>
              </a:lnSpc>
              <a:spcBef>
                <a:spcPts val="0"/>
              </a:spcBef>
              <a:spcAft>
                <a:spcPts val="0"/>
              </a:spcAft>
              <a:buClr>
                <a:srgbClr val="000000"/>
              </a:buClr>
              <a:buSzPts val="1100"/>
              <a:buFont typeface="Calibri"/>
              <a:buNone/>
              <a:defRPr sz="1100">
                <a:latin typeface="Calibri"/>
                <a:ea typeface="Calibri"/>
                <a:cs typeface="Calibri"/>
                <a:sym typeface="Calibri"/>
              </a:defRPr>
            </a:lvl3pPr>
            <a:lvl4pPr indent="0" lvl="3" marL="0" algn="r">
              <a:lnSpc>
                <a:spcPct val="100000"/>
              </a:lnSpc>
              <a:spcBef>
                <a:spcPts val="0"/>
              </a:spcBef>
              <a:spcAft>
                <a:spcPts val="0"/>
              </a:spcAft>
              <a:buClr>
                <a:srgbClr val="000000"/>
              </a:buClr>
              <a:buSzPts val="1100"/>
              <a:buFont typeface="Calibri"/>
              <a:buNone/>
              <a:defRPr sz="1100">
                <a:latin typeface="Calibri"/>
                <a:ea typeface="Calibri"/>
                <a:cs typeface="Calibri"/>
                <a:sym typeface="Calibri"/>
              </a:defRPr>
            </a:lvl4pPr>
            <a:lvl5pPr indent="0" lvl="4" marL="0" algn="r">
              <a:lnSpc>
                <a:spcPct val="100000"/>
              </a:lnSpc>
              <a:spcBef>
                <a:spcPts val="0"/>
              </a:spcBef>
              <a:spcAft>
                <a:spcPts val="0"/>
              </a:spcAft>
              <a:buClr>
                <a:srgbClr val="000000"/>
              </a:buClr>
              <a:buSzPts val="1100"/>
              <a:buFont typeface="Calibri"/>
              <a:buNone/>
              <a:defRPr sz="1100">
                <a:latin typeface="Calibri"/>
                <a:ea typeface="Calibri"/>
                <a:cs typeface="Calibri"/>
                <a:sym typeface="Calibri"/>
              </a:defRPr>
            </a:lvl5pPr>
            <a:lvl6pPr indent="0" lvl="5" marL="0" algn="r">
              <a:lnSpc>
                <a:spcPct val="100000"/>
              </a:lnSpc>
              <a:spcBef>
                <a:spcPts val="0"/>
              </a:spcBef>
              <a:spcAft>
                <a:spcPts val="0"/>
              </a:spcAft>
              <a:buClr>
                <a:srgbClr val="000000"/>
              </a:buClr>
              <a:buSzPts val="1100"/>
              <a:buFont typeface="Calibri"/>
              <a:buNone/>
              <a:defRPr sz="1100">
                <a:latin typeface="Calibri"/>
                <a:ea typeface="Calibri"/>
                <a:cs typeface="Calibri"/>
                <a:sym typeface="Calibri"/>
              </a:defRPr>
            </a:lvl6pPr>
            <a:lvl7pPr indent="0" lvl="6" marL="0" algn="r">
              <a:lnSpc>
                <a:spcPct val="100000"/>
              </a:lnSpc>
              <a:spcBef>
                <a:spcPts val="0"/>
              </a:spcBef>
              <a:spcAft>
                <a:spcPts val="0"/>
              </a:spcAft>
              <a:buClr>
                <a:srgbClr val="000000"/>
              </a:buClr>
              <a:buSzPts val="1100"/>
              <a:buFont typeface="Calibri"/>
              <a:buNone/>
              <a:defRPr sz="1100">
                <a:latin typeface="Calibri"/>
                <a:ea typeface="Calibri"/>
                <a:cs typeface="Calibri"/>
                <a:sym typeface="Calibri"/>
              </a:defRPr>
            </a:lvl7pPr>
            <a:lvl8pPr indent="0" lvl="7" marL="0" algn="r">
              <a:lnSpc>
                <a:spcPct val="100000"/>
              </a:lnSpc>
              <a:spcBef>
                <a:spcPts val="0"/>
              </a:spcBef>
              <a:spcAft>
                <a:spcPts val="0"/>
              </a:spcAft>
              <a:buClr>
                <a:srgbClr val="000000"/>
              </a:buClr>
              <a:buSzPts val="1100"/>
              <a:buFont typeface="Calibri"/>
              <a:buNone/>
              <a:defRPr sz="1100">
                <a:latin typeface="Calibri"/>
                <a:ea typeface="Calibri"/>
                <a:cs typeface="Calibri"/>
                <a:sym typeface="Calibri"/>
              </a:defRPr>
            </a:lvl8pPr>
            <a:lvl9pPr indent="0" lvl="8" marL="0" algn="r">
              <a:lnSpc>
                <a:spcPct val="100000"/>
              </a:lnSpc>
              <a:spcBef>
                <a:spcPts val="0"/>
              </a:spcBef>
              <a:spcAft>
                <a:spcPts val="0"/>
              </a:spcAft>
              <a:buClr>
                <a:srgbClr val="000000"/>
              </a:buClr>
              <a:buSzPts val="1100"/>
              <a:buFont typeface="Calibri"/>
              <a:buNone/>
              <a:defRPr sz="1100">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b="0" i="0" u="none" cap="none" strike="noStrike">
              <a:solidFill>
                <a:srgbClr val="000000"/>
              </a:solidFil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One column text 2" showMasterSp="0">
  <p:cSld name="1_One column text 2 2">
    <p:spTree>
      <p:nvGrpSpPr>
        <p:cNvPr id="91" name="Shape 91"/>
        <p:cNvGrpSpPr/>
        <p:nvPr/>
      </p:nvGrpSpPr>
      <p:grpSpPr>
        <a:xfrm>
          <a:off x="0" y="0"/>
          <a:ext cx="0" cy="0"/>
          <a:chOff x="0" y="0"/>
          <a:chExt cx="0" cy="0"/>
        </a:xfrm>
      </p:grpSpPr>
      <p:sp>
        <p:nvSpPr>
          <p:cNvPr id="92" name="Google Shape;92;p39"/>
          <p:cNvSpPr/>
          <p:nvPr/>
        </p:nvSpPr>
        <p:spPr>
          <a:xfrm flipH="1" rot="10800000">
            <a:off x="181648" y="822025"/>
            <a:ext cx="9356703" cy="6531300"/>
          </a:xfrm>
          <a:custGeom>
            <a:rect b="b" l="l" r="r" t="t"/>
            <a:pathLst>
              <a:path extrusionOk="0" h="21600" w="21600">
                <a:moveTo>
                  <a:pt x="0" y="0"/>
                </a:moveTo>
                <a:lnTo>
                  <a:pt x="19286" y="0"/>
                </a:lnTo>
                <a:cubicBezTo>
                  <a:pt x="20564" y="0"/>
                  <a:pt x="21600" y="1484"/>
                  <a:pt x="21600" y="3316"/>
                </a:cubicBezTo>
                <a:lnTo>
                  <a:pt x="21600" y="21600"/>
                </a:lnTo>
                <a:lnTo>
                  <a:pt x="0" y="21600"/>
                </a:lnTo>
                <a:close/>
              </a:path>
            </a:pathLst>
          </a:custGeom>
          <a:solidFill>
            <a:srgbClr val="EFEFEF"/>
          </a:solidFill>
          <a:ln>
            <a:noFill/>
          </a:ln>
        </p:spPr>
        <p:txBody>
          <a:bodyPr anchorCtr="0" anchor="ctr" bIns="45700" lIns="45700" spcFirstLastPara="1" rIns="45700"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93" name="Google Shape;93;p39"/>
          <p:cNvGrpSpPr/>
          <p:nvPr/>
        </p:nvGrpSpPr>
        <p:grpSpPr>
          <a:xfrm>
            <a:off x="8091898" y="451665"/>
            <a:ext cx="662105" cy="380238"/>
            <a:chOff x="-1" y="0"/>
            <a:chExt cx="662104" cy="380236"/>
          </a:xfrm>
        </p:grpSpPr>
        <p:sp>
          <p:nvSpPr>
            <p:cNvPr id="94" name="Google Shape;94;p39"/>
            <p:cNvSpPr/>
            <p:nvPr/>
          </p:nvSpPr>
          <p:spPr>
            <a:xfrm>
              <a:off x="-1" y="327734"/>
              <a:ext cx="662104" cy="52502"/>
            </a:xfrm>
            <a:prstGeom prst="rect">
              <a:avLst/>
            </a:prstGeom>
            <a:solidFill>
              <a:srgbClr val="0F69B4"/>
            </a:solidFill>
            <a:ln>
              <a:noFill/>
            </a:ln>
          </p:spPr>
          <p:txBody>
            <a:bodyPr anchorCtr="0" anchor="b" bIns="45700" lIns="45700" spcFirstLastPara="1" rIns="45700"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5" name="Google Shape;95;p39"/>
            <p:cNvSpPr txBox="1"/>
            <p:nvPr/>
          </p:nvSpPr>
          <p:spPr>
            <a:xfrm>
              <a:off x="-1" y="0"/>
              <a:ext cx="662104" cy="380232"/>
            </a:xfrm>
            <a:prstGeom prst="rect">
              <a:avLst/>
            </a:prstGeom>
            <a:noFill/>
            <a:ln>
              <a:noFill/>
            </a:ln>
          </p:spPr>
          <p:txBody>
            <a:bodyPr anchorCtr="0" anchor="b" bIns="91400" lIns="91400" spcFirstLastPara="1" rIns="91400" wrap="square" tIns="91400">
              <a:sp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Arial"/>
                  <a:ea typeface="Arial"/>
                  <a:cs typeface="Arial"/>
                  <a:sym typeface="Arial"/>
                </a:rPr>
                <a:t> </a:t>
              </a:r>
              <a:endParaRPr/>
            </a:p>
          </p:txBody>
        </p:sp>
      </p:grpSp>
      <p:grpSp>
        <p:nvGrpSpPr>
          <p:cNvPr id="96" name="Google Shape;96;p39"/>
          <p:cNvGrpSpPr/>
          <p:nvPr/>
        </p:nvGrpSpPr>
        <p:grpSpPr>
          <a:xfrm>
            <a:off x="8753997" y="451665"/>
            <a:ext cx="785404" cy="380238"/>
            <a:chOff x="-1" y="0"/>
            <a:chExt cx="785403" cy="380236"/>
          </a:xfrm>
        </p:grpSpPr>
        <p:sp>
          <p:nvSpPr>
            <p:cNvPr id="97" name="Google Shape;97;p39"/>
            <p:cNvSpPr/>
            <p:nvPr/>
          </p:nvSpPr>
          <p:spPr>
            <a:xfrm>
              <a:off x="-1" y="327734"/>
              <a:ext cx="785403" cy="52502"/>
            </a:xfrm>
            <a:prstGeom prst="rect">
              <a:avLst/>
            </a:prstGeom>
            <a:solidFill>
              <a:srgbClr val="EB3C46"/>
            </a:solidFill>
            <a:ln>
              <a:noFill/>
            </a:ln>
          </p:spPr>
          <p:txBody>
            <a:bodyPr anchorCtr="0" anchor="b" bIns="45700" lIns="45700" spcFirstLastPara="1" rIns="45700"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8" name="Google Shape;98;p39"/>
            <p:cNvSpPr txBox="1"/>
            <p:nvPr/>
          </p:nvSpPr>
          <p:spPr>
            <a:xfrm>
              <a:off x="-1" y="0"/>
              <a:ext cx="785403" cy="380232"/>
            </a:xfrm>
            <a:prstGeom prst="rect">
              <a:avLst/>
            </a:prstGeom>
            <a:noFill/>
            <a:ln>
              <a:noFill/>
            </a:ln>
          </p:spPr>
          <p:txBody>
            <a:bodyPr anchorCtr="0" anchor="b" bIns="91400" lIns="91400" spcFirstLastPara="1" rIns="91400" wrap="square" tIns="91400">
              <a:sp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Arial"/>
                  <a:ea typeface="Arial"/>
                  <a:cs typeface="Arial"/>
                  <a:sym typeface="Arial"/>
                </a:rPr>
                <a:t> </a:t>
              </a:r>
              <a:endParaRPr/>
            </a:p>
          </p:txBody>
        </p:sp>
      </p:grpSp>
      <p:sp>
        <p:nvSpPr>
          <p:cNvPr id="99" name="Google Shape;99;p39"/>
          <p:cNvSpPr/>
          <p:nvPr/>
        </p:nvSpPr>
        <p:spPr>
          <a:xfrm>
            <a:off x="181649" y="180899"/>
            <a:ext cx="7909204" cy="651003"/>
          </a:xfrm>
          <a:custGeom>
            <a:rect b="b" l="l" r="r" t="t"/>
            <a:pathLst>
              <a:path extrusionOk="0" h="21600" w="21600">
                <a:moveTo>
                  <a:pt x="296" y="0"/>
                </a:moveTo>
                <a:lnTo>
                  <a:pt x="21304" y="0"/>
                </a:lnTo>
                <a:cubicBezTo>
                  <a:pt x="21467" y="0"/>
                  <a:pt x="21600" y="1612"/>
                  <a:pt x="21600" y="3600"/>
                </a:cubicBezTo>
                <a:lnTo>
                  <a:pt x="21600" y="21600"/>
                </a:lnTo>
                <a:lnTo>
                  <a:pt x="0" y="21600"/>
                </a:lnTo>
                <a:lnTo>
                  <a:pt x="0" y="3600"/>
                </a:lnTo>
                <a:cubicBezTo>
                  <a:pt x="0" y="1612"/>
                  <a:pt x="133" y="0"/>
                  <a:pt x="296" y="0"/>
                </a:cubicBezTo>
                <a:close/>
              </a:path>
            </a:pathLst>
          </a:custGeom>
          <a:blipFill rotWithShape="1">
            <a:blip r:embed="rId2">
              <a:alphaModFix/>
            </a:blip>
            <a:stretch>
              <a:fillRect b="0" l="0" r="0" t="0"/>
            </a:stretch>
          </a:blipFill>
          <a:ln>
            <a:noFill/>
          </a:ln>
        </p:spPr>
        <p:txBody>
          <a:bodyPr anchorCtr="0" anchor="b" bIns="45700" lIns="45700" spcFirstLastPara="1" rIns="45700"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0" name="Google Shape;100;p39"/>
          <p:cNvSpPr txBox="1"/>
          <p:nvPr/>
        </p:nvSpPr>
        <p:spPr>
          <a:xfrm>
            <a:off x="8170650" y="288449"/>
            <a:ext cx="1166702" cy="372207"/>
          </a:xfrm>
          <a:prstGeom prst="rect">
            <a:avLst/>
          </a:prstGeom>
          <a:noFill/>
          <a:ln>
            <a:noFill/>
          </a:ln>
        </p:spPr>
        <p:txBody>
          <a:bodyPr anchorCtr="0" anchor="t" bIns="91400" lIns="91400" spcFirstLastPara="1" rIns="91400" wrap="square" tIns="91400">
            <a:spAutoFit/>
          </a:bodyPr>
          <a:lstStyle/>
          <a:p>
            <a:pPr indent="0" lvl="0" marL="0" marR="0" rtl="0" algn="r">
              <a:lnSpc>
                <a:spcPct val="100000"/>
              </a:lnSpc>
              <a:spcBef>
                <a:spcPts val="0"/>
              </a:spcBef>
              <a:spcAft>
                <a:spcPts val="0"/>
              </a:spcAft>
              <a:buClr>
                <a:srgbClr val="000000"/>
              </a:buClr>
              <a:buSzPts val="1400"/>
              <a:buFont typeface="Calibri"/>
              <a:buNone/>
            </a:pPr>
            <a:r>
              <a:rPr b="1" i="0" lang="en-US" sz="1400" u="none" cap="none" strike="noStrike">
                <a:solidFill>
                  <a:srgbClr val="000000"/>
                </a:solidFill>
                <a:latin typeface="Calibri"/>
                <a:ea typeface="Calibri"/>
                <a:cs typeface="Calibri"/>
                <a:sym typeface="Calibri"/>
              </a:rPr>
              <a:t>¡Atención!</a:t>
            </a:r>
            <a:endParaRPr/>
          </a:p>
        </p:txBody>
      </p:sp>
      <p:sp>
        <p:nvSpPr>
          <p:cNvPr id="101" name="Google Shape;101;p39"/>
          <p:cNvSpPr txBox="1"/>
          <p:nvPr/>
        </p:nvSpPr>
        <p:spPr>
          <a:xfrm>
            <a:off x="375975" y="6881800"/>
            <a:ext cx="6786599" cy="317116"/>
          </a:xfrm>
          <a:prstGeom prst="rect">
            <a:avLst/>
          </a:prstGeom>
          <a:noFill/>
          <a:ln>
            <a:noFill/>
          </a:ln>
        </p:spPr>
        <p:txBody>
          <a:bodyPr anchorCtr="0" anchor="t" bIns="91400" lIns="91400" spcFirstLastPara="1" rIns="91400" wrap="square" tIns="91400">
            <a:spAutoFit/>
          </a:bodyPr>
          <a:lstStyle/>
          <a:p>
            <a:pPr indent="0" lvl="0" marL="0" marR="0" rtl="0" algn="l">
              <a:lnSpc>
                <a:spcPct val="100000"/>
              </a:lnSpc>
              <a:spcBef>
                <a:spcPts val="0"/>
              </a:spcBef>
              <a:spcAft>
                <a:spcPts val="0"/>
              </a:spcAft>
              <a:buClr>
                <a:srgbClr val="741B47"/>
              </a:buClr>
              <a:buSzPts val="1100"/>
              <a:buFont typeface="Calibri"/>
              <a:buNone/>
            </a:pPr>
            <a:r>
              <a:rPr b="0" i="0" lang="en-US" sz="1100" u="none" cap="none" strike="noStrike">
                <a:solidFill>
                  <a:srgbClr val="741B47"/>
                </a:solidFill>
                <a:latin typeface="Calibri"/>
                <a:ea typeface="Calibri"/>
                <a:cs typeface="Calibri"/>
                <a:sym typeface="Calibri"/>
              </a:rPr>
              <a:t>        </a:t>
            </a:r>
            <a:r>
              <a:rPr b="0" i="0" lang="en-US" sz="1100" u="none" cap="none" strike="noStrike">
                <a:solidFill>
                  <a:srgbClr val="ED6B00"/>
                </a:solidFill>
                <a:latin typeface="Calibri"/>
                <a:ea typeface="Calibri"/>
                <a:cs typeface="Calibri"/>
                <a:sym typeface="Calibri"/>
              </a:rPr>
              <a:t>LOGÍSTICA </a:t>
            </a:r>
            <a:r>
              <a:rPr b="0" i="0" lang="en-US" sz="1100" u="none" cap="none" strike="noStrike">
                <a:solidFill>
                  <a:srgbClr val="000000"/>
                </a:solidFill>
                <a:latin typeface="Calibri"/>
                <a:ea typeface="Calibri"/>
                <a:cs typeface="Calibri"/>
                <a:sym typeface="Calibri"/>
              </a:rPr>
              <a:t>| 4° Medio | Presentación</a:t>
            </a:r>
            <a:endParaRPr/>
          </a:p>
        </p:txBody>
      </p:sp>
      <p:sp>
        <p:nvSpPr>
          <p:cNvPr id="102" name="Google Shape;102;p39"/>
          <p:cNvSpPr txBox="1"/>
          <p:nvPr>
            <p:ph idx="12" type="sldNum"/>
          </p:nvPr>
        </p:nvSpPr>
        <p:spPr>
          <a:xfrm>
            <a:off x="371688" y="6881800"/>
            <a:ext cx="337159" cy="317116"/>
          </a:xfrm>
          <a:prstGeom prst="rect">
            <a:avLst/>
          </a:prstGeom>
          <a:noFill/>
          <a:ln>
            <a:noFill/>
          </a:ln>
        </p:spPr>
        <p:txBody>
          <a:bodyPr anchorCtr="0" anchor="t" bIns="91400" lIns="91400" spcFirstLastPara="1" rIns="91400" wrap="square" tIns="91400">
            <a:spAutoFit/>
          </a:bodyPr>
          <a:lstStyle>
            <a:lvl1pPr indent="0" lvl="0" marL="0" algn="r">
              <a:lnSpc>
                <a:spcPct val="100000"/>
              </a:lnSpc>
              <a:spcBef>
                <a:spcPts val="0"/>
              </a:spcBef>
              <a:spcAft>
                <a:spcPts val="0"/>
              </a:spcAft>
              <a:buClr>
                <a:srgbClr val="000000"/>
              </a:buClr>
              <a:buSzPts val="1100"/>
              <a:buFont typeface="Calibri"/>
              <a:buNone/>
              <a:defRPr sz="1100">
                <a:latin typeface="Calibri"/>
                <a:ea typeface="Calibri"/>
                <a:cs typeface="Calibri"/>
                <a:sym typeface="Calibri"/>
              </a:defRPr>
            </a:lvl1pPr>
            <a:lvl2pPr indent="0" lvl="1" marL="0" algn="r">
              <a:lnSpc>
                <a:spcPct val="100000"/>
              </a:lnSpc>
              <a:spcBef>
                <a:spcPts val="0"/>
              </a:spcBef>
              <a:spcAft>
                <a:spcPts val="0"/>
              </a:spcAft>
              <a:buClr>
                <a:srgbClr val="000000"/>
              </a:buClr>
              <a:buSzPts val="1100"/>
              <a:buFont typeface="Calibri"/>
              <a:buNone/>
              <a:defRPr sz="1100">
                <a:latin typeface="Calibri"/>
                <a:ea typeface="Calibri"/>
                <a:cs typeface="Calibri"/>
                <a:sym typeface="Calibri"/>
              </a:defRPr>
            </a:lvl2pPr>
            <a:lvl3pPr indent="0" lvl="2" marL="0" algn="r">
              <a:lnSpc>
                <a:spcPct val="100000"/>
              </a:lnSpc>
              <a:spcBef>
                <a:spcPts val="0"/>
              </a:spcBef>
              <a:spcAft>
                <a:spcPts val="0"/>
              </a:spcAft>
              <a:buClr>
                <a:srgbClr val="000000"/>
              </a:buClr>
              <a:buSzPts val="1100"/>
              <a:buFont typeface="Calibri"/>
              <a:buNone/>
              <a:defRPr sz="1100">
                <a:latin typeface="Calibri"/>
                <a:ea typeface="Calibri"/>
                <a:cs typeface="Calibri"/>
                <a:sym typeface="Calibri"/>
              </a:defRPr>
            </a:lvl3pPr>
            <a:lvl4pPr indent="0" lvl="3" marL="0" algn="r">
              <a:lnSpc>
                <a:spcPct val="100000"/>
              </a:lnSpc>
              <a:spcBef>
                <a:spcPts val="0"/>
              </a:spcBef>
              <a:spcAft>
                <a:spcPts val="0"/>
              </a:spcAft>
              <a:buClr>
                <a:srgbClr val="000000"/>
              </a:buClr>
              <a:buSzPts val="1100"/>
              <a:buFont typeface="Calibri"/>
              <a:buNone/>
              <a:defRPr sz="1100">
                <a:latin typeface="Calibri"/>
                <a:ea typeface="Calibri"/>
                <a:cs typeface="Calibri"/>
                <a:sym typeface="Calibri"/>
              </a:defRPr>
            </a:lvl4pPr>
            <a:lvl5pPr indent="0" lvl="4" marL="0" algn="r">
              <a:lnSpc>
                <a:spcPct val="100000"/>
              </a:lnSpc>
              <a:spcBef>
                <a:spcPts val="0"/>
              </a:spcBef>
              <a:spcAft>
                <a:spcPts val="0"/>
              </a:spcAft>
              <a:buClr>
                <a:srgbClr val="000000"/>
              </a:buClr>
              <a:buSzPts val="1100"/>
              <a:buFont typeface="Calibri"/>
              <a:buNone/>
              <a:defRPr sz="1100">
                <a:latin typeface="Calibri"/>
                <a:ea typeface="Calibri"/>
                <a:cs typeface="Calibri"/>
                <a:sym typeface="Calibri"/>
              </a:defRPr>
            </a:lvl5pPr>
            <a:lvl6pPr indent="0" lvl="5" marL="0" algn="r">
              <a:lnSpc>
                <a:spcPct val="100000"/>
              </a:lnSpc>
              <a:spcBef>
                <a:spcPts val="0"/>
              </a:spcBef>
              <a:spcAft>
                <a:spcPts val="0"/>
              </a:spcAft>
              <a:buClr>
                <a:srgbClr val="000000"/>
              </a:buClr>
              <a:buSzPts val="1100"/>
              <a:buFont typeface="Calibri"/>
              <a:buNone/>
              <a:defRPr sz="1100">
                <a:latin typeface="Calibri"/>
                <a:ea typeface="Calibri"/>
                <a:cs typeface="Calibri"/>
                <a:sym typeface="Calibri"/>
              </a:defRPr>
            </a:lvl6pPr>
            <a:lvl7pPr indent="0" lvl="6" marL="0" algn="r">
              <a:lnSpc>
                <a:spcPct val="100000"/>
              </a:lnSpc>
              <a:spcBef>
                <a:spcPts val="0"/>
              </a:spcBef>
              <a:spcAft>
                <a:spcPts val="0"/>
              </a:spcAft>
              <a:buClr>
                <a:srgbClr val="000000"/>
              </a:buClr>
              <a:buSzPts val="1100"/>
              <a:buFont typeface="Calibri"/>
              <a:buNone/>
              <a:defRPr sz="1100">
                <a:latin typeface="Calibri"/>
                <a:ea typeface="Calibri"/>
                <a:cs typeface="Calibri"/>
                <a:sym typeface="Calibri"/>
              </a:defRPr>
            </a:lvl7pPr>
            <a:lvl8pPr indent="0" lvl="7" marL="0" algn="r">
              <a:lnSpc>
                <a:spcPct val="100000"/>
              </a:lnSpc>
              <a:spcBef>
                <a:spcPts val="0"/>
              </a:spcBef>
              <a:spcAft>
                <a:spcPts val="0"/>
              </a:spcAft>
              <a:buClr>
                <a:srgbClr val="000000"/>
              </a:buClr>
              <a:buSzPts val="1100"/>
              <a:buFont typeface="Calibri"/>
              <a:buNone/>
              <a:defRPr sz="1100">
                <a:latin typeface="Calibri"/>
                <a:ea typeface="Calibri"/>
                <a:cs typeface="Calibri"/>
                <a:sym typeface="Calibri"/>
              </a:defRPr>
            </a:lvl8pPr>
            <a:lvl9pPr indent="0" lvl="8" marL="0" algn="r">
              <a:lnSpc>
                <a:spcPct val="100000"/>
              </a:lnSpc>
              <a:spcBef>
                <a:spcPts val="0"/>
              </a:spcBef>
              <a:spcAft>
                <a:spcPts val="0"/>
              </a:spcAft>
              <a:buClr>
                <a:srgbClr val="000000"/>
              </a:buClr>
              <a:buSzPts val="1100"/>
              <a:buFont typeface="Calibri"/>
              <a:buNone/>
              <a:defRPr sz="1100">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b="0" i="0" u="none" cap="none" strike="noStrike">
              <a:solidFill>
                <a:srgbClr val="000000"/>
              </a:solidFill>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image" Target="../media/image1.png"/><Relationship Id="rId2" Type="http://schemas.openxmlformats.org/officeDocument/2006/relationships/image" Target="../media/image2.png"/><Relationship Id="rId3" Type="http://schemas.openxmlformats.org/officeDocument/2006/relationships/image" Target="../media/image9.png"/><Relationship Id="rId4" Type="http://schemas.openxmlformats.org/officeDocument/2006/relationships/slideLayout" Target="../slideLayouts/slideLayout1.xml"/><Relationship Id="rId11" Type="http://schemas.openxmlformats.org/officeDocument/2006/relationships/slideLayout" Target="../slideLayouts/slideLayout8.xml"/><Relationship Id="rId10" Type="http://schemas.openxmlformats.org/officeDocument/2006/relationships/slideLayout" Target="../slideLayouts/slideLayout7.xml"/><Relationship Id="rId12" Type="http://schemas.openxmlformats.org/officeDocument/2006/relationships/theme" Target="../theme/theme2.xml"/><Relationship Id="rId9" Type="http://schemas.openxmlformats.org/officeDocument/2006/relationships/slideLayout" Target="../slideLayouts/slideLayout6.xml"/><Relationship Id="rId5" Type="http://schemas.openxmlformats.org/officeDocument/2006/relationships/slideLayout" Target="../slideLayouts/slideLayout2.xml"/><Relationship Id="rId6" Type="http://schemas.openxmlformats.org/officeDocument/2006/relationships/slideLayout" Target="../slideLayouts/slideLayout3.xml"/><Relationship Id="rId7" Type="http://schemas.openxmlformats.org/officeDocument/2006/relationships/slideLayout" Target="../slideLayouts/slideLayout4.xml"/><Relationship Id="rId8" Type="http://schemas.openxmlformats.org/officeDocument/2006/relationships/slideLayout" Target="../slideLayouts/slideLayout5.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5" name="Shape 5"/>
        <p:cNvGrpSpPr/>
        <p:nvPr/>
      </p:nvGrpSpPr>
      <p:grpSpPr>
        <a:xfrm>
          <a:off x="0" y="0"/>
          <a:ext cx="0" cy="0"/>
          <a:chOff x="0" y="0"/>
          <a:chExt cx="0" cy="0"/>
        </a:xfrm>
      </p:grpSpPr>
      <p:grpSp>
        <p:nvGrpSpPr>
          <p:cNvPr id="6" name="Google Shape;6;p31"/>
          <p:cNvGrpSpPr/>
          <p:nvPr/>
        </p:nvGrpSpPr>
        <p:grpSpPr>
          <a:xfrm>
            <a:off x="242853" y="1756547"/>
            <a:ext cx="9346505" cy="5675927"/>
            <a:chOff x="-2" y="-1"/>
            <a:chExt cx="9346504" cy="5675926"/>
          </a:xfrm>
        </p:grpSpPr>
        <p:sp>
          <p:nvSpPr>
            <p:cNvPr id="7" name="Google Shape;7;p31"/>
            <p:cNvSpPr/>
            <p:nvPr/>
          </p:nvSpPr>
          <p:spPr>
            <a:xfrm>
              <a:off x="-2" y="-1"/>
              <a:ext cx="9346504" cy="5675926"/>
            </a:xfrm>
            <a:custGeom>
              <a:rect b="b" l="l" r="r" t="t"/>
              <a:pathLst>
                <a:path extrusionOk="0" h="21600" w="21600">
                  <a:moveTo>
                    <a:pt x="0" y="0"/>
                  </a:moveTo>
                  <a:lnTo>
                    <a:pt x="19587" y="0"/>
                  </a:lnTo>
                  <a:cubicBezTo>
                    <a:pt x="20699" y="0"/>
                    <a:pt x="21600" y="1484"/>
                    <a:pt x="21600" y="3316"/>
                  </a:cubicBezTo>
                  <a:lnTo>
                    <a:pt x="21600" y="21600"/>
                  </a:lnTo>
                  <a:lnTo>
                    <a:pt x="0" y="21600"/>
                  </a:lnTo>
                  <a:close/>
                </a:path>
              </a:pathLst>
            </a:custGeom>
            <a:solidFill>
              <a:srgbClr val="EEEEEE"/>
            </a:solidFill>
            <a:ln>
              <a:noFill/>
            </a:ln>
          </p:spPr>
          <p:txBody>
            <a:bodyPr anchorCtr="0" anchor="ctr" bIns="45700" lIns="45700" spcFirstLastPara="1" rIns="45700"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 name="Google Shape;8;p31"/>
            <p:cNvSpPr txBox="1"/>
            <p:nvPr/>
          </p:nvSpPr>
          <p:spPr>
            <a:xfrm>
              <a:off x="-1" y="2647844"/>
              <a:ext cx="9091321" cy="380232"/>
            </a:xfrm>
            <a:prstGeom prst="rect">
              <a:avLst/>
            </a:prstGeom>
            <a:noFill/>
            <a:ln>
              <a:noFill/>
            </a:ln>
          </p:spPr>
          <p:txBody>
            <a:bodyPr anchorCtr="0" anchor="ctr" bIns="91400" lIns="91400" spcFirstLastPara="1" rIns="91400" wrap="square" tIns="91400">
              <a:sp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Arial"/>
                  <a:ea typeface="Arial"/>
                  <a:cs typeface="Arial"/>
                  <a:sym typeface="Arial"/>
                </a:rPr>
                <a:t> </a:t>
              </a:r>
              <a:endParaRPr/>
            </a:p>
          </p:txBody>
        </p:sp>
      </p:grpSp>
      <p:pic>
        <p:nvPicPr>
          <p:cNvPr descr="Imagen 9" id="9" name="Google Shape;9;p31"/>
          <p:cNvPicPr preferRelativeResize="0"/>
          <p:nvPr/>
        </p:nvPicPr>
        <p:blipFill rotWithShape="1">
          <a:blip r:embed="rId1">
            <a:alphaModFix/>
          </a:blip>
          <a:srcRect b="0" l="0" r="0" t="0"/>
          <a:stretch/>
        </p:blipFill>
        <p:spPr>
          <a:xfrm>
            <a:off x="433440" y="418596"/>
            <a:ext cx="2897435" cy="680400"/>
          </a:xfrm>
          <a:prstGeom prst="rect">
            <a:avLst/>
          </a:prstGeom>
          <a:noFill/>
          <a:ln>
            <a:noFill/>
          </a:ln>
        </p:spPr>
      </p:pic>
      <p:pic>
        <p:nvPicPr>
          <p:cNvPr descr="Imagen 4" id="10" name="Google Shape;10;p31"/>
          <p:cNvPicPr preferRelativeResize="0"/>
          <p:nvPr/>
        </p:nvPicPr>
        <p:blipFill rotWithShape="1">
          <a:blip r:embed="rId2">
            <a:alphaModFix/>
          </a:blip>
          <a:srcRect b="0" l="0" r="0" t="0"/>
          <a:stretch/>
        </p:blipFill>
        <p:spPr>
          <a:xfrm>
            <a:off x="8272364" y="1222172"/>
            <a:ext cx="1080002" cy="241875"/>
          </a:xfrm>
          <a:prstGeom prst="rect">
            <a:avLst/>
          </a:prstGeom>
          <a:noFill/>
          <a:ln>
            <a:noFill/>
          </a:ln>
        </p:spPr>
      </p:pic>
      <p:pic>
        <p:nvPicPr>
          <p:cNvPr descr="Imagen 5" id="11" name="Google Shape;11;p31"/>
          <p:cNvPicPr preferRelativeResize="0"/>
          <p:nvPr/>
        </p:nvPicPr>
        <p:blipFill rotWithShape="1">
          <a:blip r:embed="rId3">
            <a:alphaModFix/>
          </a:blip>
          <a:srcRect b="0" l="0" r="0" t="0"/>
          <a:stretch/>
        </p:blipFill>
        <p:spPr>
          <a:xfrm>
            <a:off x="8272364" y="418596"/>
            <a:ext cx="1080002" cy="664778"/>
          </a:xfrm>
          <a:prstGeom prst="rect">
            <a:avLst/>
          </a:prstGeom>
          <a:noFill/>
          <a:ln>
            <a:noFill/>
          </a:ln>
        </p:spPr>
      </p:pic>
      <p:sp>
        <p:nvSpPr>
          <p:cNvPr id="12" name="Google Shape;12;p31"/>
          <p:cNvSpPr txBox="1"/>
          <p:nvPr>
            <p:ph type="title"/>
          </p:nvPr>
        </p:nvSpPr>
        <p:spPr>
          <a:xfrm>
            <a:off x="1455638" y="848357"/>
            <a:ext cx="7772401" cy="1838399"/>
          </a:xfrm>
          <a:prstGeom prst="rect">
            <a:avLst/>
          </a:prstGeom>
          <a:noFill/>
          <a:ln>
            <a:noFill/>
          </a:ln>
        </p:spPr>
        <p:txBody>
          <a:bodyPr anchorCtr="0" anchor="ctr" bIns="45700" lIns="45700" spcFirstLastPara="1" rIns="45700" wrap="square" tIns="45700">
            <a:noAutofit/>
          </a:bodyPr>
          <a:lstStyle>
            <a:lvl1pPr lv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13" name="Google Shape;13;p31"/>
          <p:cNvSpPr txBox="1"/>
          <p:nvPr>
            <p:ph idx="1" type="body"/>
          </p:nvPr>
        </p:nvSpPr>
        <p:spPr>
          <a:xfrm>
            <a:off x="5422800" y="2686755"/>
            <a:ext cx="3805239" cy="4869746"/>
          </a:xfrm>
          <a:prstGeom prst="rect">
            <a:avLst/>
          </a:prstGeom>
          <a:noFill/>
          <a:ln>
            <a:noFill/>
          </a:ln>
        </p:spPr>
        <p:txBody>
          <a:bodyPr anchorCtr="0" anchor="t" bIns="45700" lIns="45700" spcFirstLastPara="1" rIns="45700" wrap="square" tIns="45700">
            <a:noAutofit/>
          </a:bodyPr>
          <a:lstStyle>
            <a:lvl1pPr indent="-228600" lvl="0" marL="4572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indent="-228600" lvl="1" marL="9144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indent="-228600" lvl="2" marL="13716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indent="-228600" lvl="3" marL="18288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indent="-228600" lvl="4" marL="22860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indent="-228600" lvl="5" marL="27432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228600" lvl="6" marL="32004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228600" lvl="7" marL="36576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228600" lvl="8" marL="41148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14" name="Google Shape;14;p31"/>
          <p:cNvSpPr txBox="1"/>
          <p:nvPr>
            <p:ph idx="12" type="sldNum"/>
          </p:nvPr>
        </p:nvSpPr>
        <p:spPr>
          <a:xfrm>
            <a:off x="6689121" y="6871630"/>
            <a:ext cx="273654" cy="264253"/>
          </a:xfrm>
          <a:prstGeom prst="rect">
            <a:avLst/>
          </a:prstGeom>
          <a:noFill/>
          <a:ln>
            <a:noFill/>
          </a:ln>
        </p:spPr>
        <p:txBody>
          <a:bodyPr anchorCtr="0" anchor="ctr" bIns="45700" lIns="45700" spcFirstLastPara="1" rIns="45700" wrap="square" tIns="45700">
            <a:sp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000000"/>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9" r:id="rId4"/>
    <p:sldLayoutId id="2147483650" r:id="rId5"/>
    <p:sldLayoutId id="2147483651" r:id="rId6"/>
    <p:sldLayoutId id="2147483652" r:id="rId7"/>
    <p:sldLayoutId id="2147483653" r:id="rId8"/>
    <p:sldLayoutId id="2147483654" r:id="rId9"/>
    <p:sldLayoutId id="2147483655" r:id="rId10"/>
    <p:sldLayoutId id="2147483656"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46.png"/><Relationship Id="rId4" Type="http://schemas.openxmlformats.org/officeDocument/2006/relationships/image" Target="../media/image30.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19.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21.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18.png"/><Relationship Id="rId4" Type="http://schemas.openxmlformats.org/officeDocument/2006/relationships/image" Target="../media/image28.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67.png"/><Relationship Id="rId4" Type="http://schemas.openxmlformats.org/officeDocument/2006/relationships/image" Target="../media/image25.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image" Target="../media/image27.png"/><Relationship Id="rId4" Type="http://schemas.openxmlformats.org/officeDocument/2006/relationships/image" Target="../media/image23.png"/><Relationship Id="rId5" Type="http://schemas.openxmlformats.org/officeDocument/2006/relationships/image" Target="../media/image41.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image" Target="../media/image33.png"/><Relationship Id="rId4" Type="http://schemas.openxmlformats.org/officeDocument/2006/relationships/image" Target="../media/image24.png"/><Relationship Id="rId5" Type="http://schemas.openxmlformats.org/officeDocument/2006/relationships/image" Target="../media/image26.png"/><Relationship Id="rId6" Type="http://schemas.openxmlformats.org/officeDocument/2006/relationships/hyperlink" Target="https://www.sag.gob.cl/ambitos-de-accion/que-es-la-nimf-ndeg-15" TargetMode="Externa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 Id="rId3" Type="http://schemas.openxmlformats.org/officeDocument/2006/relationships/image" Target="../media/image31.png"/><Relationship Id="rId4" Type="http://schemas.openxmlformats.org/officeDocument/2006/relationships/image" Target="../media/image34.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 Id="rId3" Type="http://schemas.openxmlformats.org/officeDocument/2006/relationships/image" Target="../media/image3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11.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 Id="rId3" Type="http://schemas.openxmlformats.org/officeDocument/2006/relationships/image" Target="../media/image70.png"/><Relationship Id="rId4" Type="http://schemas.openxmlformats.org/officeDocument/2006/relationships/image" Target="../media/image69.png"/><Relationship Id="rId5" Type="http://schemas.openxmlformats.org/officeDocument/2006/relationships/image" Target="../media/image68.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 Id="rId3" Type="http://schemas.openxmlformats.org/officeDocument/2006/relationships/image" Target="../media/image45.png"/><Relationship Id="rId4" Type="http://schemas.openxmlformats.org/officeDocument/2006/relationships/image" Target="../media/image42.png"/><Relationship Id="rId5" Type="http://schemas.openxmlformats.org/officeDocument/2006/relationships/image" Target="../media/image37.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 Id="rId3" Type="http://schemas.openxmlformats.org/officeDocument/2006/relationships/image" Target="../media/image40.png"/><Relationship Id="rId4" Type="http://schemas.openxmlformats.org/officeDocument/2006/relationships/image" Target="../media/image35.png"/><Relationship Id="rId5" Type="http://schemas.openxmlformats.org/officeDocument/2006/relationships/image" Target="../media/image38.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xml"/><Relationship Id="rId3" Type="http://schemas.openxmlformats.org/officeDocument/2006/relationships/image" Target="../media/image43.png"/><Relationship Id="rId4" Type="http://schemas.openxmlformats.org/officeDocument/2006/relationships/image" Target="../media/image36.png"/><Relationship Id="rId5" Type="http://schemas.openxmlformats.org/officeDocument/2006/relationships/image" Target="../media/image39.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xml"/><Relationship Id="rId3" Type="http://schemas.openxmlformats.org/officeDocument/2006/relationships/image" Target="../media/image50.png"/><Relationship Id="rId4" Type="http://schemas.openxmlformats.org/officeDocument/2006/relationships/image" Target="../media/image49.png"/><Relationship Id="rId5" Type="http://schemas.openxmlformats.org/officeDocument/2006/relationships/image" Target="../media/image44.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5.xml"/><Relationship Id="rId3" Type="http://schemas.openxmlformats.org/officeDocument/2006/relationships/image" Target="../media/image52.png"/><Relationship Id="rId4" Type="http://schemas.openxmlformats.org/officeDocument/2006/relationships/image" Target="../media/image51.png"/><Relationship Id="rId5" Type="http://schemas.openxmlformats.org/officeDocument/2006/relationships/image" Target="../media/image47.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6.xml"/><Relationship Id="rId3" Type="http://schemas.openxmlformats.org/officeDocument/2006/relationships/image" Target="../media/image55.png"/><Relationship Id="rId4" Type="http://schemas.openxmlformats.org/officeDocument/2006/relationships/image" Target="../media/image48.png"/><Relationship Id="rId5" Type="http://schemas.openxmlformats.org/officeDocument/2006/relationships/image" Target="../media/image54.png"/><Relationship Id="rId6" Type="http://schemas.openxmlformats.org/officeDocument/2006/relationships/image" Target="../media/image56.png"/><Relationship Id="rId7" Type="http://schemas.openxmlformats.org/officeDocument/2006/relationships/image" Target="../media/image58.png"/><Relationship Id="rId8" Type="http://schemas.openxmlformats.org/officeDocument/2006/relationships/image" Target="../media/image53.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7.xml"/><Relationship Id="rId3" Type="http://schemas.openxmlformats.org/officeDocument/2006/relationships/image" Target="../media/image53.png"/><Relationship Id="rId4" Type="http://schemas.openxmlformats.org/officeDocument/2006/relationships/image" Target="../media/image59.png"/><Relationship Id="rId5" Type="http://schemas.openxmlformats.org/officeDocument/2006/relationships/image" Target="../media/image62.png"/><Relationship Id="rId6" Type="http://schemas.openxmlformats.org/officeDocument/2006/relationships/image" Target="../media/image61.png"/><Relationship Id="rId7" Type="http://schemas.openxmlformats.org/officeDocument/2006/relationships/image" Target="../media/image57.png"/><Relationship Id="rId8" Type="http://schemas.openxmlformats.org/officeDocument/2006/relationships/image" Target="../media/image63.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8.xml"/><Relationship Id="rId3" Type="http://schemas.openxmlformats.org/officeDocument/2006/relationships/image" Target="../media/image65.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9.xml"/><Relationship Id="rId3" Type="http://schemas.openxmlformats.org/officeDocument/2006/relationships/image" Target="../media/image60.png"/><Relationship Id="rId4" Type="http://schemas.openxmlformats.org/officeDocument/2006/relationships/image" Target="../media/image66.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5.png"/><Relationship Id="rId4" Type="http://schemas.openxmlformats.org/officeDocument/2006/relationships/image" Target="../media/image13.png"/><Relationship Id="rId5" Type="http://schemas.openxmlformats.org/officeDocument/2006/relationships/image" Target="../media/image4.png"/><Relationship Id="rId6" Type="http://schemas.openxmlformats.org/officeDocument/2006/relationships/image" Target="../media/image8.png"/><Relationship Id="rId7" Type="http://schemas.openxmlformats.org/officeDocument/2006/relationships/image" Target="../media/image16.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0.xml"/><Relationship Id="rId3" Type="http://schemas.openxmlformats.org/officeDocument/2006/relationships/image" Target="../media/image14.png"/><Relationship Id="rId4" Type="http://schemas.openxmlformats.org/officeDocument/2006/relationships/image" Target="../media/image64.png"/><Relationship Id="rId5" Type="http://schemas.openxmlformats.org/officeDocument/2006/relationships/hyperlink" Target="https://www.youtube.com/watch?v=bk8o7KSwJho" TargetMode="External"/><Relationship Id="rId6" Type="http://schemas.openxmlformats.org/officeDocument/2006/relationships/hyperlink" Target="https://www.youtube.com/watch?v=bk8o7KSwJho" TargetMode="External"/><Relationship Id="rId7" Type="http://schemas.openxmlformats.org/officeDocument/2006/relationships/hyperlink" Target="https://www.youtube.com/watch?v=QpSnFo8yEf0"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xml"/><Relationship Id="rId3" Type="http://schemas.openxmlformats.org/officeDocument/2006/relationships/image" Target="../media/image6.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xml"/><Relationship Id="rId3" Type="http://schemas.openxmlformats.org/officeDocument/2006/relationships/image" Target="../media/image14.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6.xml"/><Relationship Id="rId3" Type="http://schemas.openxmlformats.org/officeDocument/2006/relationships/image" Target="../media/image15.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17.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20.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22.jpg"/><Relationship Id="rId4" Type="http://schemas.openxmlformats.org/officeDocument/2006/relationships/image" Target="../media/image29.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6" name="Shape 106"/>
        <p:cNvGrpSpPr/>
        <p:nvPr/>
      </p:nvGrpSpPr>
      <p:grpSpPr>
        <a:xfrm>
          <a:off x="0" y="0"/>
          <a:ext cx="0" cy="0"/>
          <a:chOff x="0" y="0"/>
          <a:chExt cx="0" cy="0"/>
        </a:xfrm>
      </p:grpSpPr>
      <p:sp>
        <p:nvSpPr>
          <p:cNvPr id="107" name="Google Shape;107;p1"/>
          <p:cNvSpPr txBox="1"/>
          <p:nvPr/>
        </p:nvSpPr>
        <p:spPr>
          <a:xfrm>
            <a:off x="1176618" y="6563127"/>
            <a:ext cx="7012135" cy="482217"/>
          </a:xfrm>
          <a:prstGeom prst="rect">
            <a:avLst/>
          </a:prstGeom>
          <a:noFill/>
          <a:ln>
            <a:noFill/>
          </a:ln>
        </p:spPr>
        <p:txBody>
          <a:bodyPr anchorCtr="0" anchor="ctr" bIns="91400" lIns="91400" spcFirstLastPara="1" rIns="91400" wrap="square" tIns="91400">
            <a:spAutoFit/>
          </a:bodyPr>
          <a:lstStyle/>
          <a:p>
            <a:pPr indent="0" lvl="1" marL="0" marR="0" rtl="0" algn="just">
              <a:lnSpc>
                <a:spcPct val="100000"/>
              </a:lnSpc>
              <a:spcBef>
                <a:spcPts val="0"/>
              </a:spcBef>
              <a:spcAft>
                <a:spcPts val="0"/>
              </a:spcAft>
              <a:buClr>
                <a:srgbClr val="FFFFFF"/>
              </a:buClr>
              <a:buSzPts val="1100"/>
              <a:buFont typeface="Calibri"/>
              <a:buNone/>
            </a:pPr>
            <a:r>
              <a:rPr b="0" i="0" lang="en-US" sz="1100" u="none" cap="none" strike="noStrike">
                <a:solidFill>
                  <a:srgbClr val="FFFFFF"/>
                </a:solidFill>
                <a:latin typeface="Calibri"/>
                <a:ea typeface="Calibri"/>
                <a:cs typeface="Calibri"/>
                <a:sym typeface="Calibri"/>
              </a:rPr>
              <a:t>En estos documentos se utilizarán de manera inclusiva términos como: el estudiante, el docente, el compañero u otras palabras equivalentes y sus respectivos plurales, es decir, con ellas, se hace referencia tanto a hombres como a mujeres.</a:t>
            </a:r>
            <a:endParaRPr/>
          </a:p>
        </p:txBody>
      </p:sp>
      <p:sp>
        <p:nvSpPr>
          <p:cNvPr id="108" name="Google Shape;108;p1"/>
          <p:cNvSpPr txBox="1"/>
          <p:nvPr/>
        </p:nvSpPr>
        <p:spPr>
          <a:xfrm>
            <a:off x="374948" y="2049137"/>
            <a:ext cx="1444329" cy="369405"/>
          </a:xfrm>
          <a:prstGeom prst="rect">
            <a:avLst/>
          </a:prstGeom>
          <a:noFill/>
          <a:ln>
            <a:noFill/>
          </a:ln>
        </p:spPr>
        <p:txBody>
          <a:bodyPr anchorCtr="0" anchor="ctr" bIns="91400" lIns="91400" spcFirstLastPara="1" rIns="91400" wrap="square" tIns="91400">
            <a:spAutoFit/>
          </a:bodyPr>
          <a:lstStyle/>
          <a:p>
            <a:pPr indent="0" lvl="0" marL="0" marR="0" rtl="0" algn="l">
              <a:lnSpc>
                <a:spcPct val="100000"/>
              </a:lnSpc>
              <a:spcBef>
                <a:spcPts val="0"/>
              </a:spcBef>
              <a:spcAft>
                <a:spcPts val="0"/>
              </a:spcAft>
              <a:buClr>
                <a:srgbClr val="000000"/>
              </a:buClr>
              <a:buSzPts val="1500"/>
              <a:buFont typeface="Calibri"/>
              <a:buNone/>
            </a:pPr>
            <a:r>
              <a:rPr b="1" i="0" lang="en-US" sz="1500" u="none" cap="none" strike="noStrike">
                <a:solidFill>
                  <a:srgbClr val="000000"/>
                </a:solidFill>
                <a:latin typeface="Calibri"/>
                <a:ea typeface="Calibri"/>
                <a:cs typeface="Calibri"/>
                <a:sym typeface="Calibri"/>
              </a:rPr>
              <a:t>MÓDULO 2</a:t>
            </a:r>
            <a:endParaRPr/>
          </a:p>
        </p:txBody>
      </p:sp>
      <p:sp>
        <p:nvSpPr>
          <p:cNvPr id="109" name="Google Shape;109;p1"/>
          <p:cNvSpPr txBox="1"/>
          <p:nvPr/>
        </p:nvSpPr>
        <p:spPr>
          <a:xfrm>
            <a:off x="1139098" y="834800"/>
            <a:ext cx="4156804" cy="339713"/>
          </a:xfrm>
          <a:prstGeom prst="rect">
            <a:avLst/>
          </a:prstGeom>
          <a:noFill/>
          <a:ln>
            <a:noFill/>
          </a:ln>
        </p:spPr>
        <p:txBody>
          <a:bodyPr anchorCtr="0" anchor="t" bIns="91400" lIns="91400" spcFirstLastPara="1" rIns="91400" wrap="square" tIns="91400">
            <a:spAutoFit/>
          </a:bodyPr>
          <a:lstStyle/>
          <a:p>
            <a:pPr indent="0" lvl="0" marL="0" marR="0" rtl="0" algn="l">
              <a:lnSpc>
                <a:spcPct val="100000"/>
              </a:lnSpc>
              <a:spcBef>
                <a:spcPts val="0"/>
              </a:spcBef>
              <a:spcAft>
                <a:spcPts val="0"/>
              </a:spcAft>
              <a:buClr>
                <a:srgbClr val="ED6B00"/>
              </a:buClr>
              <a:buSzPts val="1200"/>
              <a:buFont typeface="Calibri"/>
              <a:buNone/>
            </a:pPr>
            <a:r>
              <a:rPr b="1" i="0" lang="en-US" sz="1200" u="none" cap="none" strike="noStrike">
                <a:solidFill>
                  <a:srgbClr val="ED6B00"/>
                </a:solidFill>
                <a:latin typeface="Calibri"/>
                <a:ea typeface="Calibri"/>
                <a:cs typeface="Calibri"/>
                <a:sym typeface="Calibri"/>
              </a:rPr>
              <a:t>LOGÍSTICA </a:t>
            </a:r>
            <a:r>
              <a:rPr b="0" i="0" lang="en-US" sz="1200" u="none" cap="none" strike="noStrike">
                <a:solidFill>
                  <a:srgbClr val="ED6B00"/>
                </a:solidFill>
                <a:latin typeface="Calibri"/>
                <a:ea typeface="Calibri"/>
                <a:cs typeface="Calibri"/>
                <a:sym typeface="Calibri"/>
              </a:rPr>
              <a:t>| NIVEL 4° MEDIO</a:t>
            </a:r>
            <a:endParaRPr/>
          </a:p>
        </p:txBody>
      </p:sp>
      <p:sp>
        <p:nvSpPr>
          <p:cNvPr id="110" name="Google Shape;110;p1"/>
          <p:cNvSpPr txBox="1"/>
          <p:nvPr/>
        </p:nvSpPr>
        <p:spPr>
          <a:xfrm>
            <a:off x="365426" y="2456002"/>
            <a:ext cx="3466742" cy="1153754"/>
          </a:xfrm>
          <a:prstGeom prst="rect">
            <a:avLst/>
          </a:prstGeom>
          <a:noFill/>
          <a:ln>
            <a:noFill/>
          </a:ln>
        </p:spPr>
        <p:txBody>
          <a:bodyPr anchorCtr="0" anchor="ctr" bIns="91400" lIns="91400" spcFirstLastPara="1" rIns="91400" wrap="square" tIns="91400">
            <a:spAutoFit/>
          </a:bodyPr>
          <a:lstStyle/>
          <a:p>
            <a:pPr indent="0" lvl="0" marL="0" marR="0" rtl="0" algn="l">
              <a:lnSpc>
                <a:spcPct val="90000"/>
              </a:lnSpc>
              <a:spcBef>
                <a:spcPts val="0"/>
              </a:spcBef>
              <a:spcAft>
                <a:spcPts val="0"/>
              </a:spcAft>
              <a:buClr>
                <a:srgbClr val="ED6B00"/>
              </a:buClr>
              <a:buSzPts val="3600"/>
              <a:buFont typeface="Calibri"/>
              <a:buNone/>
            </a:pPr>
            <a:r>
              <a:rPr b="1" i="0" lang="en-US" sz="3600" u="none" cap="none" strike="noStrike">
                <a:solidFill>
                  <a:srgbClr val="ED6B00"/>
                </a:solidFill>
                <a:latin typeface="Calibri"/>
                <a:ea typeface="Calibri"/>
                <a:cs typeface="Calibri"/>
                <a:sym typeface="Calibri"/>
              </a:rPr>
              <a:t>OPERACIONES DE BODEGA</a:t>
            </a:r>
            <a:endParaRPr/>
          </a:p>
        </p:txBody>
      </p:sp>
      <p:pic>
        <p:nvPicPr>
          <p:cNvPr descr="Imagen 8" id="111" name="Google Shape;111;p1"/>
          <p:cNvPicPr preferRelativeResize="0"/>
          <p:nvPr/>
        </p:nvPicPr>
        <p:blipFill rotWithShape="1">
          <a:blip r:embed="rId3">
            <a:alphaModFix/>
          </a:blip>
          <a:srcRect b="0" l="0" r="0" t="0"/>
          <a:stretch/>
        </p:blipFill>
        <p:spPr>
          <a:xfrm>
            <a:off x="4227105" y="2258241"/>
            <a:ext cx="4665310" cy="4234666"/>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0" name="Shape 250"/>
        <p:cNvGrpSpPr/>
        <p:nvPr/>
      </p:nvGrpSpPr>
      <p:grpSpPr>
        <a:xfrm>
          <a:off x="0" y="0"/>
          <a:ext cx="0" cy="0"/>
          <a:chOff x="0" y="0"/>
          <a:chExt cx="0" cy="0"/>
        </a:xfrm>
      </p:grpSpPr>
      <p:sp>
        <p:nvSpPr>
          <p:cNvPr id="251" name="Google Shape;251;p10"/>
          <p:cNvSpPr txBox="1"/>
          <p:nvPr>
            <p:ph idx="4294967295" type="sldNum"/>
          </p:nvPr>
        </p:nvSpPr>
        <p:spPr>
          <a:xfrm>
            <a:off x="371684" y="6881800"/>
            <a:ext cx="337159" cy="317116"/>
          </a:xfrm>
          <a:prstGeom prst="rect">
            <a:avLst/>
          </a:prstGeom>
          <a:noFill/>
          <a:ln>
            <a:noFill/>
          </a:ln>
        </p:spPr>
        <p:txBody>
          <a:bodyPr anchorCtr="0" anchor="t" bIns="91400" lIns="91400" spcFirstLastPara="1" rIns="91400" wrap="square" tIns="91400">
            <a:spAutoFit/>
          </a:bodyPr>
          <a:lstStyle/>
          <a:p>
            <a:pPr indent="0" lvl="0" marL="0" rtl="0" algn="r">
              <a:lnSpc>
                <a:spcPct val="100000"/>
              </a:lnSpc>
              <a:spcBef>
                <a:spcPts val="0"/>
              </a:spcBef>
              <a:spcAft>
                <a:spcPts val="0"/>
              </a:spcAft>
              <a:buClr>
                <a:srgbClr val="000000"/>
              </a:buClr>
              <a:buSzPts val="1100"/>
              <a:buFont typeface="Calibri"/>
              <a:buNone/>
            </a:pPr>
            <a:fld id="{00000000-1234-1234-1234-123412341234}" type="slidenum">
              <a:rPr lang="en-US" sz="1100">
                <a:latin typeface="Calibri"/>
                <a:ea typeface="Calibri"/>
                <a:cs typeface="Calibri"/>
                <a:sym typeface="Calibri"/>
              </a:rPr>
              <a:t>‹#›</a:t>
            </a:fld>
            <a:endParaRPr b="0" i="0" sz="1100" u="none" cap="none" strike="noStrike">
              <a:solidFill>
                <a:srgbClr val="000000"/>
              </a:solidFill>
              <a:latin typeface="Calibri"/>
              <a:ea typeface="Calibri"/>
              <a:cs typeface="Calibri"/>
              <a:sym typeface="Calibri"/>
            </a:endParaRPr>
          </a:p>
        </p:txBody>
      </p:sp>
      <p:sp>
        <p:nvSpPr>
          <p:cNvPr id="252" name="Google Shape;252;p10"/>
          <p:cNvSpPr txBox="1"/>
          <p:nvPr/>
        </p:nvSpPr>
        <p:spPr>
          <a:xfrm>
            <a:off x="4781453" y="2372496"/>
            <a:ext cx="4379022" cy="1391889"/>
          </a:xfrm>
          <a:prstGeom prst="rect">
            <a:avLst/>
          </a:prstGeom>
          <a:noFill/>
          <a:ln>
            <a:noFill/>
          </a:ln>
        </p:spPr>
        <p:txBody>
          <a:bodyPr anchorCtr="0" anchor="t" bIns="91400" lIns="91400" spcFirstLastPara="1" rIns="91400" wrap="square" tIns="91400">
            <a:spAutoFit/>
          </a:bodyPr>
          <a:lstStyle/>
          <a:p>
            <a:pPr indent="0" lvl="0" marL="0" marR="0" rtl="0" algn="l">
              <a:lnSpc>
                <a:spcPct val="118750"/>
              </a:lnSpc>
              <a:spcBef>
                <a:spcPts val="0"/>
              </a:spcBef>
              <a:spcAft>
                <a:spcPts val="0"/>
              </a:spcAft>
              <a:buClr>
                <a:srgbClr val="000000"/>
              </a:buClr>
              <a:buSzPts val="1600"/>
              <a:buFont typeface="Calibri"/>
              <a:buNone/>
            </a:pPr>
            <a:r>
              <a:rPr b="0" i="0" lang="en-US" sz="1600" u="none" cap="none" strike="noStrike">
                <a:solidFill>
                  <a:srgbClr val="000000"/>
                </a:solidFill>
                <a:latin typeface="Calibri"/>
                <a:ea typeface="Calibri"/>
                <a:cs typeface="Calibri"/>
                <a:sym typeface="Calibri"/>
              </a:rPr>
              <a:t>Existen diversas materias primas para fabricar envases. Algunos de los más utilizados son el vidrio, los metales como el aluminio, el plástico (muy cuestionado su uso debido a ser un elemento dañino para el medioambiente).</a:t>
            </a:r>
            <a:endParaRPr/>
          </a:p>
        </p:txBody>
      </p:sp>
      <p:sp>
        <p:nvSpPr>
          <p:cNvPr id="253" name="Google Shape;253;p10"/>
          <p:cNvSpPr txBox="1"/>
          <p:nvPr/>
        </p:nvSpPr>
        <p:spPr>
          <a:xfrm>
            <a:off x="452175" y="1269910"/>
            <a:ext cx="1755564" cy="536167"/>
          </a:xfrm>
          <a:prstGeom prst="rect">
            <a:avLst/>
          </a:prstGeom>
          <a:noFill/>
          <a:ln>
            <a:noFill/>
          </a:ln>
        </p:spPr>
        <p:txBody>
          <a:bodyPr anchorCtr="0" anchor="ctr" bIns="91400" lIns="91400" spcFirstLastPara="1" rIns="91400" wrap="square" tIns="91400">
            <a:spAutoFit/>
          </a:bodyPr>
          <a:lstStyle/>
          <a:p>
            <a:pPr indent="0" lvl="0" marL="0" marR="0" rtl="0" algn="l">
              <a:lnSpc>
                <a:spcPct val="80000"/>
              </a:lnSpc>
              <a:spcBef>
                <a:spcPts val="0"/>
              </a:spcBef>
              <a:spcAft>
                <a:spcPts val="0"/>
              </a:spcAft>
              <a:buClr>
                <a:srgbClr val="ED6B00"/>
              </a:buClr>
              <a:buSzPts val="2800"/>
              <a:buFont typeface="Calibri"/>
              <a:buNone/>
            </a:pPr>
            <a:r>
              <a:rPr b="1" i="0" lang="en-US" sz="2800" u="none" cap="none" strike="noStrike">
                <a:solidFill>
                  <a:srgbClr val="ED6B00"/>
                </a:solidFill>
                <a:latin typeface="Calibri"/>
                <a:ea typeface="Calibri"/>
                <a:cs typeface="Calibri"/>
                <a:sym typeface="Calibri"/>
              </a:rPr>
              <a:t>ENVASES</a:t>
            </a:r>
            <a:endParaRPr/>
          </a:p>
        </p:txBody>
      </p:sp>
      <p:pic>
        <p:nvPicPr>
          <p:cNvPr descr="Imagen 9" id="254" name="Google Shape;254;p10"/>
          <p:cNvPicPr preferRelativeResize="0"/>
          <p:nvPr/>
        </p:nvPicPr>
        <p:blipFill rotWithShape="1">
          <a:blip r:embed="rId3">
            <a:alphaModFix/>
          </a:blip>
          <a:srcRect b="0" l="0" r="0" t="0"/>
          <a:stretch/>
        </p:blipFill>
        <p:spPr>
          <a:xfrm>
            <a:off x="624475" y="2352562"/>
            <a:ext cx="3542661" cy="2186486"/>
          </a:xfrm>
          <a:prstGeom prst="rect">
            <a:avLst/>
          </a:prstGeom>
          <a:noFill/>
          <a:ln>
            <a:noFill/>
          </a:ln>
        </p:spPr>
      </p:pic>
      <p:sp>
        <p:nvSpPr>
          <p:cNvPr id="255" name="Google Shape;255;p10"/>
          <p:cNvSpPr txBox="1"/>
          <p:nvPr/>
        </p:nvSpPr>
        <p:spPr>
          <a:xfrm>
            <a:off x="752332" y="4852399"/>
            <a:ext cx="3263202" cy="280797"/>
          </a:xfrm>
          <a:prstGeom prst="rect">
            <a:avLst/>
          </a:prstGeom>
          <a:noFill/>
          <a:ln>
            <a:noFill/>
          </a:ln>
        </p:spPr>
        <p:txBody>
          <a:bodyPr anchorCtr="0" anchor="t" bIns="45700" lIns="45700" spcFirstLastPara="1" rIns="45700" wrap="square" tIns="45700">
            <a:spAutoFit/>
          </a:bodyPr>
          <a:lstStyle/>
          <a:p>
            <a:pPr indent="0" lvl="0" marL="0" marR="0" rtl="0" algn="l">
              <a:lnSpc>
                <a:spcPct val="100000"/>
              </a:lnSpc>
              <a:spcBef>
                <a:spcPts val="0"/>
              </a:spcBef>
              <a:spcAft>
                <a:spcPts val="0"/>
              </a:spcAft>
              <a:buClr>
                <a:srgbClr val="000000"/>
              </a:buClr>
              <a:buSzPts val="1400"/>
              <a:buFont typeface="Calibri"/>
              <a:buNone/>
            </a:pPr>
            <a:r>
              <a:rPr b="1" i="0" lang="en-US" sz="1400" u="none" cap="none" strike="noStrike">
                <a:solidFill>
                  <a:srgbClr val="000000"/>
                </a:solidFill>
                <a:latin typeface="Calibri"/>
                <a:ea typeface="Calibri"/>
                <a:cs typeface="Calibri"/>
                <a:sym typeface="Calibri"/>
              </a:rPr>
              <a:t>ENVASES, PLÁSTICOS, METALES Y VIDRIOS.</a:t>
            </a:r>
            <a:endParaRPr/>
          </a:p>
        </p:txBody>
      </p:sp>
      <p:pic>
        <p:nvPicPr>
          <p:cNvPr descr="Google Shape;201;p14" id="256" name="Google Shape;256;p10"/>
          <p:cNvPicPr preferRelativeResize="0"/>
          <p:nvPr/>
        </p:nvPicPr>
        <p:blipFill rotWithShape="1">
          <a:blip r:embed="rId4">
            <a:alphaModFix/>
          </a:blip>
          <a:srcRect b="0" l="0" r="0" t="0"/>
          <a:stretch/>
        </p:blipFill>
        <p:spPr>
          <a:xfrm>
            <a:off x="6064701" y="4148463"/>
            <a:ext cx="3256344" cy="3411212"/>
          </a:xfrm>
          <a:prstGeom prst="rect">
            <a:avLst/>
          </a:prstGeom>
          <a:noFill/>
          <a:ln>
            <a:noFill/>
          </a:ln>
        </p:spPr>
      </p:pic>
      <p:sp>
        <p:nvSpPr>
          <p:cNvPr id="257" name="Google Shape;257;p10"/>
          <p:cNvSpPr/>
          <p:nvPr/>
        </p:nvSpPr>
        <p:spPr>
          <a:xfrm>
            <a:off x="568410" y="2341896"/>
            <a:ext cx="3624651" cy="2427811"/>
          </a:xfrm>
          <a:prstGeom prst="roundRect">
            <a:avLst>
              <a:gd fmla="val 11238" name="adj"/>
            </a:avLst>
          </a:prstGeom>
          <a:noFill/>
          <a:ln cap="flat" cmpd="sng" w="25400">
            <a:solidFill>
              <a:srgbClr val="ED6B00"/>
            </a:solidFill>
            <a:prstDash val="solid"/>
            <a:round/>
            <a:headEnd len="sm" w="sm" type="none"/>
            <a:tailEnd len="sm" w="sm" type="none"/>
          </a:ln>
        </p:spPr>
        <p:txBody>
          <a:bodyPr anchorCtr="0" anchor="ctr" bIns="45700" lIns="45700" spcFirstLastPara="1" rIns="45700" wrap="square" tIns="45700">
            <a:noAutofit/>
          </a:bodyPr>
          <a:lstStyle/>
          <a:p>
            <a:pPr indent="0" lvl="0" marL="0" marR="0" rtl="0" algn="ctr">
              <a:lnSpc>
                <a:spcPct val="100000"/>
              </a:lnSpc>
              <a:spcBef>
                <a:spcPts val="0"/>
              </a:spcBef>
              <a:spcAft>
                <a:spcPts val="0"/>
              </a:spcAft>
              <a:buClr>
                <a:srgbClr val="FFFFFF"/>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1" name="Shape 261"/>
        <p:cNvGrpSpPr/>
        <p:nvPr/>
      </p:nvGrpSpPr>
      <p:grpSpPr>
        <a:xfrm>
          <a:off x="0" y="0"/>
          <a:ext cx="0" cy="0"/>
          <a:chOff x="0" y="0"/>
          <a:chExt cx="0" cy="0"/>
        </a:xfrm>
      </p:grpSpPr>
      <p:sp>
        <p:nvSpPr>
          <p:cNvPr id="262" name="Google Shape;262;p11"/>
          <p:cNvSpPr txBox="1"/>
          <p:nvPr>
            <p:ph idx="4294967295" type="sldNum"/>
          </p:nvPr>
        </p:nvSpPr>
        <p:spPr>
          <a:xfrm>
            <a:off x="371684" y="6881800"/>
            <a:ext cx="337159" cy="317116"/>
          </a:xfrm>
          <a:prstGeom prst="rect">
            <a:avLst/>
          </a:prstGeom>
          <a:noFill/>
          <a:ln>
            <a:noFill/>
          </a:ln>
        </p:spPr>
        <p:txBody>
          <a:bodyPr anchorCtr="0" anchor="t" bIns="91400" lIns="91400" spcFirstLastPara="1" rIns="91400" wrap="square" tIns="91400">
            <a:spAutoFit/>
          </a:bodyPr>
          <a:lstStyle/>
          <a:p>
            <a:pPr indent="0" lvl="0" marL="0" rtl="0" algn="r">
              <a:lnSpc>
                <a:spcPct val="100000"/>
              </a:lnSpc>
              <a:spcBef>
                <a:spcPts val="0"/>
              </a:spcBef>
              <a:spcAft>
                <a:spcPts val="0"/>
              </a:spcAft>
              <a:buClr>
                <a:srgbClr val="000000"/>
              </a:buClr>
              <a:buSzPts val="1100"/>
              <a:buFont typeface="Calibri"/>
              <a:buNone/>
            </a:pPr>
            <a:fld id="{00000000-1234-1234-1234-123412341234}" type="slidenum">
              <a:rPr lang="en-US" sz="1100">
                <a:latin typeface="Calibri"/>
                <a:ea typeface="Calibri"/>
                <a:cs typeface="Calibri"/>
                <a:sym typeface="Calibri"/>
              </a:rPr>
              <a:t>‹#›</a:t>
            </a:fld>
            <a:endParaRPr b="0" i="0" sz="1100" u="none" cap="none" strike="noStrike">
              <a:solidFill>
                <a:srgbClr val="000000"/>
              </a:solidFill>
              <a:latin typeface="Calibri"/>
              <a:ea typeface="Calibri"/>
              <a:cs typeface="Calibri"/>
              <a:sym typeface="Calibri"/>
            </a:endParaRPr>
          </a:p>
        </p:txBody>
      </p:sp>
      <p:sp>
        <p:nvSpPr>
          <p:cNvPr id="263" name="Google Shape;263;p11"/>
          <p:cNvSpPr txBox="1"/>
          <p:nvPr/>
        </p:nvSpPr>
        <p:spPr>
          <a:xfrm>
            <a:off x="452173" y="1269910"/>
            <a:ext cx="5355503" cy="536167"/>
          </a:xfrm>
          <a:prstGeom prst="rect">
            <a:avLst/>
          </a:prstGeom>
          <a:noFill/>
          <a:ln>
            <a:noFill/>
          </a:ln>
        </p:spPr>
        <p:txBody>
          <a:bodyPr anchorCtr="0" anchor="ctr" bIns="91400" lIns="91400" spcFirstLastPara="1" rIns="91400" wrap="square" tIns="91400">
            <a:spAutoFit/>
          </a:bodyPr>
          <a:lstStyle/>
          <a:p>
            <a:pPr indent="0" lvl="0" marL="0" marR="0" rtl="0" algn="l">
              <a:lnSpc>
                <a:spcPct val="80000"/>
              </a:lnSpc>
              <a:spcBef>
                <a:spcPts val="0"/>
              </a:spcBef>
              <a:spcAft>
                <a:spcPts val="0"/>
              </a:spcAft>
              <a:buClr>
                <a:srgbClr val="ED6B00"/>
              </a:buClr>
              <a:buSzPts val="2800"/>
              <a:buFont typeface="Calibri"/>
              <a:buNone/>
            </a:pPr>
            <a:r>
              <a:rPr b="1" i="0" lang="en-US" sz="2800" u="none" cap="none" strike="noStrike">
                <a:solidFill>
                  <a:srgbClr val="ED6B00"/>
                </a:solidFill>
                <a:latin typeface="Calibri"/>
                <a:ea typeface="Calibri"/>
                <a:cs typeface="Calibri"/>
                <a:sym typeface="Calibri"/>
              </a:rPr>
              <a:t>DEFINICIÓN </a:t>
            </a:r>
            <a:r>
              <a:rPr b="0" i="0" lang="en-US" sz="2800" u="none" cap="none" strike="noStrike">
                <a:solidFill>
                  <a:srgbClr val="A93501"/>
                </a:solidFill>
                <a:latin typeface="Calibri"/>
                <a:ea typeface="Calibri"/>
                <a:cs typeface="Calibri"/>
                <a:sym typeface="Calibri"/>
              </a:rPr>
              <a:t>DE “ENVASES”</a:t>
            </a:r>
            <a:endParaRPr/>
          </a:p>
        </p:txBody>
      </p:sp>
      <p:sp>
        <p:nvSpPr>
          <p:cNvPr id="264" name="Google Shape;264;p11"/>
          <p:cNvSpPr txBox="1"/>
          <p:nvPr/>
        </p:nvSpPr>
        <p:spPr>
          <a:xfrm>
            <a:off x="670677" y="2043114"/>
            <a:ext cx="6117303" cy="4046189"/>
          </a:xfrm>
          <a:prstGeom prst="rect">
            <a:avLst/>
          </a:prstGeom>
          <a:noFill/>
          <a:ln>
            <a:noFill/>
          </a:ln>
        </p:spPr>
        <p:txBody>
          <a:bodyPr anchorCtr="0" anchor="t" bIns="91400" lIns="91400" spcFirstLastPara="1" rIns="91400" wrap="square" tIns="91400">
            <a:spAutoFit/>
          </a:bodyPr>
          <a:lstStyle/>
          <a:p>
            <a:pPr indent="0" lvl="0" marL="0" marR="0" rtl="0" algn="l">
              <a:lnSpc>
                <a:spcPct val="118750"/>
              </a:lnSpc>
              <a:spcBef>
                <a:spcPts val="0"/>
              </a:spcBef>
              <a:spcAft>
                <a:spcPts val="0"/>
              </a:spcAft>
              <a:buClr>
                <a:srgbClr val="000000"/>
              </a:buClr>
              <a:buSzPts val="1600"/>
              <a:buFont typeface="Calibri"/>
              <a:buNone/>
            </a:pPr>
            <a:r>
              <a:rPr b="0" i="0" lang="en-US" sz="1600" u="none" cap="none" strike="noStrike">
                <a:solidFill>
                  <a:srgbClr val="000000"/>
                </a:solidFill>
                <a:latin typeface="Calibri"/>
                <a:ea typeface="Calibri"/>
                <a:cs typeface="Calibri"/>
                <a:sym typeface="Calibri"/>
              </a:rPr>
              <a:t>Un envase es todo contenedor o recipiente sólido o impermeable que alberga sustancias y productos de delicada preservación, conservación, manejo, transporte y uso. El envase protege, contiene y presenta -de forma atractiva- el contenido para su venta al detalle.</a:t>
            </a:r>
            <a:endParaRPr/>
          </a:p>
          <a:p>
            <a:pPr indent="0" lvl="0" marL="0" marR="0" rtl="0" algn="l">
              <a:lnSpc>
                <a:spcPct val="135714"/>
              </a:lnSpc>
              <a:spcBef>
                <a:spcPts val="0"/>
              </a:spcBef>
              <a:spcAft>
                <a:spcPts val="0"/>
              </a:spcAft>
              <a:buClr>
                <a:srgbClr val="000000"/>
              </a:buClr>
              <a:buSzPts val="1400"/>
              <a:buFont typeface="Calibri"/>
              <a:buNone/>
            </a:pPr>
            <a:r>
              <a:t/>
            </a:r>
            <a:endParaRPr b="0" i="0" sz="1400" u="none" cap="none" strike="noStrike">
              <a:solidFill>
                <a:srgbClr val="000000"/>
              </a:solidFill>
              <a:latin typeface="Arial"/>
              <a:ea typeface="Arial"/>
              <a:cs typeface="Arial"/>
              <a:sym typeface="Arial"/>
            </a:endParaRPr>
          </a:p>
          <a:p>
            <a:pPr indent="0" lvl="0" marL="0" marR="0" rtl="0" algn="l">
              <a:lnSpc>
                <a:spcPct val="118750"/>
              </a:lnSpc>
              <a:spcBef>
                <a:spcPts val="0"/>
              </a:spcBef>
              <a:spcAft>
                <a:spcPts val="0"/>
              </a:spcAft>
              <a:buClr>
                <a:srgbClr val="000000"/>
              </a:buClr>
              <a:buSzPts val="1600"/>
              <a:buFont typeface="Calibri"/>
              <a:buNone/>
            </a:pPr>
            <a:r>
              <a:rPr b="0" i="0" lang="en-US" sz="1600" u="none" cap="none" strike="noStrike">
                <a:solidFill>
                  <a:srgbClr val="000000"/>
                </a:solidFill>
                <a:latin typeface="Calibri"/>
                <a:ea typeface="Calibri"/>
                <a:cs typeface="Calibri"/>
                <a:sym typeface="Calibri"/>
              </a:rPr>
              <a:t>Se puede distinguir entre dos tipos de envases. Los envases primarios son aquellos que están en contacto con el producto y de ellos depende su conservación (Ej.: latas, tubos y botellas).</a:t>
            </a:r>
            <a:endParaRPr/>
          </a:p>
          <a:p>
            <a:pPr indent="0" lvl="0" marL="0" marR="0" rtl="0" algn="l">
              <a:lnSpc>
                <a:spcPct val="135714"/>
              </a:lnSpc>
              <a:spcBef>
                <a:spcPts val="0"/>
              </a:spcBef>
              <a:spcAft>
                <a:spcPts val="0"/>
              </a:spcAft>
              <a:buClr>
                <a:srgbClr val="000000"/>
              </a:buClr>
              <a:buSzPts val="1400"/>
              <a:buFont typeface="Calibri"/>
              <a:buNone/>
            </a:pPr>
            <a:r>
              <a:t/>
            </a:r>
            <a:endParaRPr b="0" i="0" sz="1400" u="none" cap="none" strike="noStrike">
              <a:solidFill>
                <a:srgbClr val="000000"/>
              </a:solidFill>
              <a:latin typeface="Arial"/>
              <a:ea typeface="Arial"/>
              <a:cs typeface="Arial"/>
              <a:sym typeface="Arial"/>
            </a:endParaRPr>
          </a:p>
          <a:p>
            <a:pPr indent="0" lvl="0" marL="0" marR="0" rtl="0" algn="l">
              <a:lnSpc>
                <a:spcPct val="118750"/>
              </a:lnSpc>
              <a:spcBef>
                <a:spcPts val="0"/>
              </a:spcBef>
              <a:spcAft>
                <a:spcPts val="0"/>
              </a:spcAft>
              <a:buClr>
                <a:srgbClr val="000000"/>
              </a:buClr>
              <a:buSzPts val="1600"/>
              <a:buFont typeface="Calibri"/>
              <a:buNone/>
            </a:pPr>
            <a:r>
              <a:rPr b="0" i="0" lang="en-US" sz="1600" u="none" cap="none" strike="noStrike">
                <a:solidFill>
                  <a:srgbClr val="000000"/>
                </a:solidFill>
                <a:latin typeface="Calibri"/>
                <a:ea typeface="Calibri"/>
                <a:cs typeface="Calibri"/>
                <a:sym typeface="Calibri"/>
              </a:rPr>
              <a:t>Los envases secundarios son aquellos que refuerzan la función de protección y agrupamiento de los envases primarios. Por ejemplo, multi-packs de cartón, películas plásticas retráctiles y otras formas que presentan unidas varias unidades del producto. Todo esto con objeto de configurar la unidad de venta al público. También se consideran envases secundarios las cajas que contienen el envase primario. Por ejemplo, las cajas de los perfumes, colonias, cereales y relojes.</a:t>
            </a:r>
            <a:endParaRPr/>
          </a:p>
        </p:txBody>
      </p:sp>
      <p:pic>
        <p:nvPicPr>
          <p:cNvPr descr="Gráfico 12" id="265" name="Google Shape;265;p11"/>
          <p:cNvPicPr preferRelativeResize="0"/>
          <p:nvPr/>
        </p:nvPicPr>
        <p:blipFill rotWithShape="1">
          <a:blip r:embed="rId3">
            <a:alphaModFix/>
          </a:blip>
          <a:srcRect b="0" l="0" r="0" t="0"/>
          <a:stretch/>
        </p:blipFill>
        <p:spPr>
          <a:xfrm>
            <a:off x="7042839" y="2998572"/>
            <a:ext cx="1916899" cy="427278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9" name="Shape 269"/>
        <p:cNvGrpSpPr/>
        <p:nvPr/>
      </p:nvGrpSpPr>
      <p:grpSpPr>
        <a:xfrm>
          <a:off x="0" y="0"/>
          <a:ext cx="0" cy="0"/>
          <a:chOff x="0" y="0"/>
          <a:chExt cx="0" cy="0"/>
        </a:xfrm>
      </p:grpSpPr>
      <p:sp>
        <p:nvSpPr>
          <p:cNvPr id="270" name="Google Shape;270;p12"/>
          <p:cNvSpPr txBox="1"/>
          <p:nvPr>
            <p:ph idx="4294967295" type="sldNum"/>
          </p:nvPr>
        </p:nvSpPr>
        <p:spPr>
          <a:xfrm>
            <a:off x="371684" y="6881800"/>
            <a:ext cx="337159" cy="317116"/>
          </a:xfrm>
          <a:prstGeom prst="rect">
            <a:avLst/>
          </a:prstGeom>
          <a:noFill/>
          <a:ln>
            <a:noFill/>
          </a:ln>
        </p:spPr>
        <p:txBody>
          <a:bodyPr anchorCtr="0" anchor="t" bIns="91400" lIns="91400" spcFirstLastPara="1" rIns="91400" wrap="square" tIns="91400">
            <a:spAutoFit/>
          </a:bodyPr>
          <a:lstStyle/>
          <a:p>
            <a:pPr indent="0" lvl="0" marL="0" rtl="0" algn="r">
              <a:lnSpc>
                <a:spcPct val="100000"/>
              </a:lnSpc>
              <a:spcBef>
                <a:spcPts val="0"/>
              </a:spcBef>
              <a:spcAft>
                <a:spcPts val="0"/>
              </a:spcAft>
              <a:buClr>
                <a:srgbClr val="000000"/>
              </a:buClr>
              <a:buSzPts val="1100"/>
              <a:buFont typeface="Calibri"/>
              <a:buNone/>
            </a:pPr>
            <a:fld id="{00000000-1234-1234-1234-123412341234}" type="slidenum">
              <a:rPr lang="en-US" sz="1100">
                <a:latin typeface="Calibri"/>
                <a:ea typeface="Calibri"/>
                <a:cs typeface="Calibri"/>
                <a:sym typeface="Calibri"/>
              </a:rPr>
              <a:t>‹#›</a:t>
            </a:fld>
            <a:endParaRPr b="0" i="0" sz="1100" u="none" cap="none" strike="noStrike">
              <a:solidFill>
                <a:srgbClr val="000000"/>
              </a:solidFill>
              <a:latin typeface="Calibri"/>
              <a:ea typeface="Calibri"/>
              <a:cs typeface="Calibri"/>
              <a:sym typeface="Calibri"/>
            </a:endParaRPr>
          </a:p>
        </p:txBody>
      </p:sp>
      <p:sp>
        <p:nvSpPr>
          <p:cNvPr id="271" name="Google Shape;271;p12"/>
          <p:cNvSpPr txBox="1"/>
          <p:nvPr/>
        </p:nvSpPr>
        <p:spPr>
          <a:xfrm>
            <a:off x="452173" y="1269910"/>
            <a:ext cx="5355503" cy="536167"/>
          </a:xfrm>
          <a:prstGeom prst="rect">
            <a:avLst/>
          </a:prstGeom>
          <a:noFill/>
          <a:ln>
            <a:noFill/>
          </a:ln>
        </p:spPr>
        <p:txBody>
          <a:bodyPr anchorCtr="0" anchor="ctr" bIns="91400" lIns="91400" spcFirstLastPara="1" rIns="91400" wrap="square" tIns="91400">
            <a:spAutoFit/>
          </a:bodyPr>
          <a:lstStyle/>
          <a:p>
            <a:pPr indent="0" lvl="0" marL="0" marR="0" rtl="0" algn="l">
              <a:lnSpc>
                <a:spcPct val="80000"/>
              </a:lnSpc>
              <a:spcBef>
                <a:spcPts val="0"/>
              </a:spcBef>
              <a:spcAft>
                <a:spcPts val="0"/>
              </a:spcAft>
              <a:buClr>
                <a:srgbClr val="ED6B00"/>
              </a:buClr>
              <a:buSzPts val="2800"/>
              <a:buFont typeface="Calibri"/>
              <a:buNone/>
            </a:pPr>
            <a:r>
              <a:rPr b="1" i="0" lang="en-US" sz="2800" u="none" cap="none" strike="noStrike">
                <a:solidFill>
                  <a:srgbClr val="ED6B00"/>
                </a:solidFill>
                <a:latin typeface="Calibri"/>
                <a:ea typeface="Calibri"/>
                <a:cs typeface="Calibri"/>
                <a:sym typeface="Calibri"/>
              </a:rPr>
              <a:t>FUNCIONES </a:t>
            </a:r>
            <a:r>
              <a:rPr b="0" i="0" lang="en-US" sz="2800" u="none" cap="none" strike="noStrike">
                <a:solidFill>
                  <a:srgbClr val="A93501"/>
                </a:solidFill>
                <a:latin typeface="Calibri"/>
                <a:ea typeface="Calibri"/>
                <a:cs typeface="Calibri"/>
                <a:sym typeface="Calibri"/>
              </a:rPr>
              <a:t>DE LOS ENVASES</a:t>
            </a:r>
            <a:endParaRPr/>
          </a:p>
        </p:txBody>
      </p:sp>
      <p:grpSp>
        <p:nvGrpSpPr>
          <p:cNvPr id="272" name="Google Shape;272;p12"/>
          <p:cNvGrpSpPr/>
          <p:nvPr/>
        </p:nvGrpSpPr>
        <p:grpSpPr>
          <a:xfrm>
            <a:off x="969306" y="2152468"/>
            <a:ext cx="7629011" cy="3210366"/>
            <a:chOff x="0" y="0"/>
            <a:chExt cx="7629010" cy="3210365"/>
          </a:xfrm>
        </p:grpSpPr>
        <p:sp>
          <p:nvSpPr>
            <p:cNvPr id="273" name="Google Shape;273;p12"/>
            <p:cNvSpPr/>
            <p:nvPr/>
          </p:nvSpPr>
          <p:spPr>
            <a:xfrm>
              <a:off x="0" y="0"/>
              <a:ext cx="7629010" cy="3210365"/>
            </a:xfrm>
            <a:prstGeom prst="roundRect">
              <a:avLst>
                <a:gd fmla="val 6271" name="adj"/>
              </a:avLst>
            </a:prstGeom>
            <a:solidFill>
              <a:srgbClr val="F7E3D1"/>
            </a:solidFill>
            <a:ln>
              <a:noFill/>
            </a:ln>
          </p:spPr>
          <p:txBody>
            <a:bodyPr anchorCtr="0" anchor="ctr" bIns="45700" lIns="45700" spcFirstLastPara="1" rIns="45700"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4" name="Google Shape;274;p12"/>
            <p:cNvSpPr txBox="1"/>
            <p:nvPr/>
          </p:nvSpPr>
          <p:spPr>
            <a:xfrm>
              <a:off x="58965" y="1415065"/>
              <a:ext cx="7511079" cy="380232"/>
            </a:xfrm>
            <a:prstGeom prst="rect">
              <a:avLst/>
            </a:prstGeom>
            <a:noFill/>
            <a:ln>
              <a:noFill/>
            </a:ln>
          </p:spPr>
          <p:txBody>
            <a:bodyPr anchorCtr="0" anchor="ctr" bIns="91400" lIns="91400" spcFirstLastPara="1" rIns="91400" wrap="square" tIns="91400">
              <a:sp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Arial"/>
                  <a:ea typeface="Arial"/>
                  <a:cs typeface="Arial"/>
                  <a:sym typeface="Arial"/>
                </a:rPr>
                <a:t>    </a:t>
              </a:r>
              <a:endParaRPr/>
            </a:p>
          </p:txBody>
        </p:sp>
      </p:grpSp>
      <p:pic>
        <p:nvPicPr>
          <p:cNvPr descr="Imagen 6" id="275" name="Google Shape;275;p12"/>
          <p:cNvPicPr preferRelativeResize="0"/>
          <p:nvPr/>
        </p:nvPicPr>
        <p:blipFill rotWithShape="1">
          <a:blip r:embed="rId3">
            <a:alphaModFix/>
          </a:blip>
          <a:srcRect b="0" l="0" r="0" t="0"/>
          <a:stretch/>
        </p:blipFill>
        <p:spPr>
          <a:xfrm>
            <a:off x="8188004" y="1915442"/>
            <a:ext cx="500376" cy="477102"/>
          </a:xfrm>
          <a:prstGeom prst="rect">
            <a:avLst/>
          </a:prstGeom>
          <a:noFill/>
          <a:ln>
            <a:noFill/>
          </a:ln>
        </p:spPr>
      </p:pic>
      <p:sp>
        <p:nvSpPr>
          <p:cNvPr id="276" name="Google Shape;276;p12"/>
          <p:cNvSpPr txBox="1"/>
          <p:nvPr/>
        </p:nvSpPr>
        <p:spPr>
          <a:xfrm>
            <a:off x="1639554" y="2171532"/>
            <a:ext cx="8318811" cy="2755859"/>
          </a:xfrm>
          <a:prstGeom prst="rect">
            <a:avLst/>
          </a:prstGeom>
          <a:noFill/>
          <a:ln>
            <a:noFill/>
          </a:ln>
        </p:spPr>
        <p:txBody>
          <a:bodyPr anchorCtr="0" anchor="t" bIns="45675" lIns="45675" spcFirstLastPara="1" rIns="45675" wrap="square" tIns="45675">
            <a:spAutoFit/>
          </a:bodyPr>
          <a:lstStyle/>
          <a:p>
            <a:pPr indent="0" lvl="0" marL="0" marR="0" rtl="0" algn="l">
              <a:lnSpc>
                <a:spcPct val="150000"/>
              </a:lnSpc>
              <a:spcBef>
                <a:spcPts val="0"/>
              </a:spcBef>
              <a:spcAft>
                <a:spcPts val="0"/>
              </a:spcAft>
              <a:buClr>
                <a:srgbClr val="000000"/>
              </a:buClr>
              <a:buSzPts val="1400"/>
              <a:buFont typeface="Calibri"/>
              <a:buNone/>
            </a:pPr>
            <a:r>
              <a:t/>
            </a:r>
            <a:endParaRPr b="0" i="0" sz="1400" u="none" cap="none" strike="noStrike">
              <a:solidFill>
                <a:srgbClr val="000000"/>
              </a:solidFill>
              <a:latin typeface="Arial"/>
              <a:ea typeface="Arial"/>
              <a:cs typeface="Arial"/>
              <a:sym typeface="Arial"/>
            </a:endParaRPr>
          </a:p>
          <a:p>
            <a:pPr indent="-285750" lvl="0" marL="285750" marR="0" rtl="0" algn="l">
              <a:lnSpc>
                <a:spcPct val="131250"/>
              </a:lnSpc>
              <a:spcBef>
                <a:spcPts val="0"/>
              </a:spcBef>
              <a:spcAft>
                <a:spcPts val="0"/>
              </a:spcAft>
              <a:buClr>
                <a:srgbClr val="000000"/>
              </a:buClr>
              <a:buSzPts val="1600"/>
              <a:buFont typeface="Arial"/>
              <a:buChar char="•"/>
            </a:pPr>
            <a:r>
              <a:rPr b="0" i="0" lang="en-US" sz="1600" u="none" cap="none" strike="noStrike">
                <a:solidFill>
                  <a:srgbClr val="000000"/>
                </a:solidFill>
                <a:latin typeface="Calibri"/>
                <a:ea typeface="Calibri"/>
                <a:cs typeface="Calibri"/>
                <a:sym typeface="Calibri"/>
              </a:rPr>
              <a:t>Contención del producto.</a:t>
            </a:r>
            <a:endParaRPr/>
          </a:p>
          <a:p>
            <a:pPr indent="-285750" lvl="0" marL="285750" marR="0" rtl="0" algn="l">
              <a:lnSpc>
                <a:spcPct val="131250"/>
              </a:lnSpc>
              <a:spcBef>
                <a:spcPts val="0"/>
              </a:spcBef>
              <a:spcAft>
                <a:spcPts val="0"/>
              </a:spcAft>
              <a:buClr>
                <a:srgbClr val="000000"/>
              </a:buClr>
              <a:buSzPts val="1600"/>
              <a:buFont typeface="Arial"/>
              <a:buChar char="•"/>
            </a:pPr>
            <a:r>
              <a:rPr b="0" i="0" lang="en-US" sz="1600" u="none" cap="none" strike="noStrike">
                <a:solidFill>
                  <a:srgbClr val="000000"/>
                </a:solidFill>
                <a:latin typeface="Calibri"/>
                <a:ea typeface="Calibri"/>
                <a:cs typeface="Calibri"/>
                <a:sym typeface="Calibri"/>
              </a:rPr>
              <a:t>Fraccionamiento de la mercancía.</a:t>
            </a:r>
            <a:endParaRPr/>
          </a:p>
          <a:p>
            <a:pPr indent="-285750" lvl="0" marL="285750" marR="0" rtl="0" algn="l">
              <a:lnSpc>
                <a:spcPct val="131250"/>
              </a:lnSpc>
              <a:spcBef>
                <a:spcPts val="0"/>
              </a:spcBef>
              <a:spcAft>
                <a:spcPts val="0"/>
              </a:spcAft>
              <a:buClr>
                <a:srgbClr val="000000"/>
              </a:buClr>
              <a:buSzPts val="1600"/>
              <a:buFont typeface="Arial"/>
              <a:buChar char="•"/>
            </a:pPr>
            <a:r>
              <a:rPr b="0" i="0" lang="en-US" sz="1600" u="none" cap="none" strike="noStrike">
                <a:solidFill>
                  <a:srgbClr val="000000"/>
                </a:solidFill>
                <a:latin typeface="Calibri"/>
                <a:ea typeface="Calibri"/>
                <a:cs typeface="Calibri"/>
                <a:sym typeface="Calibri"/>
              </a:rPr>
              <a:t>Conservación de las características iniciales.</a:t>
            </a:r>
            <a:endParaRPr/>
          </a:p>
          <a:p>
            <a:pPr indent="-285750" lvl="0" marL="285750" marR="0" rtl="0" algn="l">
              <a:lnSpc>
                <a:spcPct val="131250"/>
              </a:lnSpc>
              <a:spcBef>
                <a:spcPts val="0"/>
              </a:spcBef>
              <a:spcAft>
                <a:spcPts val="0"/>
              </a:spcAft>
              <a:buClr>
                <a:srgbClr val="000000"/>
              </a:buClr>
              <a:buSzPts val="1600"/>
              <a:buFont typeface="Arial"/>
              <a:buChar char="•"/>
            </a:pPr>
            <a:r>
              <a:rPr b="0" i="0" lang="en-US" sz="1600" u="none" cap="none" strike="noStrike">
                <a:solidFill>
                  <a:srgbClr val="000000"/>
                </a:solidFill>
                <a:latin typeface="Calibri"/>
                <a:ea typeface="Calibri"/>
                <a:cs typeface="Calibri"/>
                <a:sym typeface="Calibri"/>
              </a:rPr>
              <a:t>Protección del producto en la distribución y en los hogares.</a:t>
            </a:r>
            <a:endParaRPr/>
          </a:p>
          <a:p>
            <a:pPr indent="-285750" lvl="0" marL="285750" marR="0" rtl="0" algn="l">
              <a:lnSpc>
                <a:spcPct val="131250"/>
              </a:lnSpc>
              <a:spcBef>
                <a:spcPts val="0"/>
              </a:spcBef>
              <a:spcAft>
                <a:spcPts val="0"/>
              </a:spcAft>
              <a:buClr>
                <a:srgbClr val="000000"/>
              </a:buClr>
              <a:buSzPts val="1600"/>
              <a:buFont typeface="Arial"/>
              <a:buChar char="•"/>
            </a:pPr>
            <a:r>
              <a:rPr b="0" i="0" lang="en-US" sz="1600" u="none" cap="none" strike="noStrike">
                <a:solidFill>
                  <a:srgbClr val="000000"/>
                </a:solidFill>
                <a:latin typeface="Calibri"/>
                <a:ea typeface="Calibri"/>
                <a:cs typeface="Calibri"/>
                <a:sym typeface="Calibri"/>
              </a:rPr>
              <a:t>Diferenciación de la competencia.</a:t>
            </a:r>
            <a:endParaRPr/>
          </a:p>
          <a:p>
            <a:pPr indent="-285750" lvl="0" marL="285750" marR="0" rtl="0" algn="l">
              <a:lnSpc>
                <a:spcPct val="131250"/>
              </a:lnSpc>
              <a:spcBef>
                <a:spcPts val="0"/>
              </a:spcBef>
              <a:spcAft>
                <a:spcPts val="0"/>
              </a:spcAft>
              <a:buClr>
                <a:srgbClr val="000000"/>
              </a:buClr>
              <a:buSzPts val="1600"/>
              <a:buFont typeface="Arial"/>
              <a:buChar char="•"/>
            </a:pPr>
            <a:r>
              <a:rPr b="0" i="0" lang="en-US" sz="1600" u="none" cap="none" strike="noStrike">
                <a:solidFill>
                  <a:srgbClr val="000000"/>
                </a:solidFill>
                <a:latin typeface="Calibri"/>
                <a:ea typeface="Calibri"/>
                <a:cs typeface="Calibri"/>
                <a:sym typeface="Calibri"/>
              </a:rPr>
              <a:t>Formación de imagen de la empresa.</a:t>
            </a:r>
            <a:endParaRPr/>
          </a:p>
          <a:p>
            <a:pPr indent="-285750" lvl="0" marL="285750" marR="0" rtl="0" algn="l">
              <a:lnSpc>
                <a:spcPct val="131250"/>
              </a:lnSpc>
              <a:spcBef>
                <a:spcPts val="0"/>
              </a:spcBef>
              <a:spcAft>
                <a:spcPts val="0"/>
              </a:spcAft>
              <a:buClr>
                <a:srgbClr val="000000"/>
              </a:buClr>
              <a:buSzPts val="1600"/>
              <a:buFont typeface="Arial"/>
              <a:buChar char="•"/>
            </a:pPr>
            <a:r>
              <a:rPr b="0" i="0" lang="en-US" sz="1600" u="none" cap="none" strike="noStrike">
                <a:solidFill>
                  <a:srgbClr val="000000"/>
                </a:solidFill>
                <a:latin typeface="Calibri"/>
                <a:ea typeface="Calibri"/>
                <a:cs typeface="Calibri"/>
                <a:sym typeface="Calibri"/>
              </a:rPr>
              <a:t>Atracción al comprador.</a:t>
            </a:r>
            <a:endParaRPr/>
          </a:p>
          <a:p>
            <a:pPr indent="-285750" lvl="0" marL="285750" marR="0" rtl="0" algn="l">
              <a:lnSpc>
                <a:spcPct val="131250"/>
              </a:lnSpc>
              <a:spcBef>
                <a:spcPts val="0"/>
              </a:spcBef>
              <a:spcAft>
                <a:spcPts val="0"/>
              </a:spcAft>
              <a:buClr>
                <a:srgbClr val="000000"/>
              </a:buClr>
              <a:buSzPts val="1600"/>
              <a:buFont typeface="Arial"/>
              <a:buChar char="•"/>
            </a:pPr>
            <a:r>
              <a:rPr b="0" i="0" lang="en-US" sz="1600" u="none" cap="none" strike="noStrike">
                <a:solidFill>
                  <a:srgbClr val="000000"/>
                </a:solidFill>
                <a:latin typeface="Calibri"/>
                <a:ea typeface="Calibri"/>
                <a:cs typeface="Calibri"/>
                <a:sym typeface="Calibri"/>
              </a:rPr>
              <a:t>Facilitación del uso y consumo.</a:t>
            </a:r>
            <a:endParaRPr/>
          </a:p>
          <a:p>
            <a:pPr indent="-285750" lvl="0" marL="285750" marR="0" rtl="0" algn="l">
              <a:lnSpc>
                <a:spcPct val="131250"/>
              </a:lnSpc>
              <a:spcBef>
                <a:spcPts val="0"/>
              </a:spcBef>
              <a:spcAft>
                <a:spcPts val="0"/>
              </a:spcAft>
              <a:buClr>
                <a:srgbClr val="000000"/>
              </a:buClr>
              <a:buSzPts val="1600"/>
              <a:buFont typeface="Arial"/>
              <a:buChar char="•"/>
            </a:pPr>
            <a:r>
              <a:rPr b="0" i="0" lang="en-US" sz="1600" u="none" cap="none" strike="noStrike">
                <a:solidFill>
                  <a:srgbClr val="000000"/>
                </a:solidFill>
                <a:latin typeface="Calibri"/>
                <a:ea typeface="Calibri"/>
                <a:cs typeface="Calibri"/>
                <a:sym typeface="Calibri"/>
              </a:rPr>
              <a:t>Función de información, uso y cuidados del producto.</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0" name="Shape 280"/>
        <p:cNvGrpSpPr/>
        <p:nvPr/>
      </p:nvGrpSpPr>
      <p:grpSpPr>
        <a:xfrm>
          <a:off x="0" y="0"/>
          <a:ext cx="0" cy="0"/>
          <a:chOff x="0" y="0"/>
          <a:chExt cx="0" cy="0"/>
        </a:xfrm>
      </p:grpSpPr>
      <p:sp>
        <p:nvSpPr>
          <p:cNvPr id="281" name="Google Shape;281;p13"/>
          <p:cNvSpPr txBox="1"/>
          <p:nvPr>
            <p:ph idx="4294967295" type="sldNum"/>
          </p:nvPr>
        </p:nvSpPr>
        <p:spPr>
          <a:xfrm>
            <a:off x="371684" y="6881800"/>
            <a:ext cx="337159" cy="317116"/>
          </a:xfrm>
          <a:prstGeom prst="rect">
            <a:avLst/>
          </a:prstGeom>
          <a:noFill/>
          <a:ln>
            <a:noFill/>
          </a:ln>
        </p:spPr>
        <p:txBody>
          <a:bodyPr anchorCtr="0" anchor="t" bIns="91400" lIns="91400" spcFirstLastPara="1" rIns="91400" wrap="square" tIns="91400">
            <a:spAutoFit/>
          </a:bodyPr>
          <a:lstStyle/>
          <a:p>
            <a:pPr indent="0" lvl="0" marL="0" rtl="0" algn="r">
              <a:lnSpc>
                <a:spcPct val="100000"/>
              </a:lnSpc>
              <a:spcBef>
                <a:spcPts val="0"/>
              </a:spcBef>
              <a:spcAft>
                <a:spcPts val="0"/>
              </a:spcAft>
              <a:buClr>
                <a:srgbClr val="000000"/>
              </a:buClr>
              <a:buSzPts val="1100"/>
              <a:buFont typeface="Calibri"/>
              <a:buNone/>
            </a:pPr>
            <a:fld id="{00000000-1234-1234-1234-123412341234}" type="slidenum">
              <a:rPr lang="en-US" sz="1100">
                <a:latin typeface="Calibri"/>
                <a:ea typeface="Calibri"/>
                <a:cs typeface="Calibri"/>
                <a:sym typeface="Calibri"/>
              </a:rPr>
              <a:t>‹#›</a:t>
            </a:fld>
            <a:endParaRPr b="0" i="0" sz="1100" u="none" cap="none" strike="noStrike">
              <a:solidFill>
                <a:srgbClr val="000000"/>
              </a:solidFill>
              <a:latin typeface="Calibri"/>
              <a:ea typeface="Calibri"/>
              <a:cs typeface="Calibri"/>
              <a:sym typeface="Calibri"/>
            </a:endParaRPr>
          </a:p>
        </p:txBody>
      </p:sp>
      <p:sp>
        <p:nvSpPr>
          <p:cNvPr id="282" name="Google Shape;282;p13"/>
          <p:cNvSpPr txBox="1"/>
          <p:nvPr/>
        </p:nvSpPr>
        <p:spPr>
          <a:xfrm>
            <a:off x="452172" y="1269910"/>
            <a:ext cx="2455786" cy="536167"/>
          </a:xfrm>
          <a:prstGeom prst="rect">
            <a:avLst/>
          </a:prstGeom>
          <a:noFill/>
          <a:ln>
            <a:noFill/>
          </a:ln>
        </p:spPr>
        <p:txBody>
          <a:bodyPr anchorCtr="0" anchor="ctr" bIns="91400" lIns="91400" spcFirstLastPara="1" rIns="91400" wrap="square" tIns="91400">
            <a:spAutoFit/>
          </a:bodyPr>
          <a:lstStyle/>
          <a:p>
            <a:pPr indent="0" lvl="0" marL="0" marR="0" rtl="0" algn="l">
              <a:lnSpc>
                <a:spcPct val="80000"/>
              </a:lnSpc>
              <a:spcBef>
                <a:spcPts val="0"/>
              </a:spcBef>
              <a:spcAft>
                <a:spcPts val="0"/>
              </a:spcAft>
              <a:buClr>
                <a:srgbClr val="ED6B00"/>
              </a:buClr>
              <a:buSzPts val="2800"/>
              <a:buFont typeface="Calibri"/>
              <a:buNone/>
            </a:pPr>
            <a:r>
              <a:rPr b="1" i="0" lang="en-US" sz="2800" u="none" cap="none" strike="noStrike">
                <a:solidFill>
                  <a:srgbClr val="ED6B00"/>
                </a:solidFill>
                <a:latin typeface="Calibri"/>
                <a:ea typeface="Calibri"/>
                <a:cs typeface="Calibri"/>
                <a:sym typeface="Calibri"/>
              </a:rPr>
              <a:t>EMBALAJES</a:t>
            </a:r>
            <a:endParaRPr/>
          </a:p>
        </p:txBody>
      </p:sp>
      <p:sp>
        <p:nvSpPr>
          <p:cNvPr id="283" name="Google Shape;283;p13"/>
          <p:cNvSpPr txBox="1"/>
          <p:nvPr/>
        </p:nvSpPr>
        <p:spPr>
          <a:xfrm>
            <a:off x="491401" y="1917619"/>
            <a:ext cx="6117302" cy="2357089"/>
          </a:xfrm>
          <a:prstGeom prst="rect">
            <a:avLst/>
          </a:prstGeom>
          <a:noFill/>
          <a:ln>
            <a:noFill/>
          </a:ln>
        </p:spPr>
        <p:txBody>
          <a:bodyPr anchorCtr="0" anchor="t" bIns="91400" lIns="91400" spcFirstLastPara="1" rIns="91400" wrap="square" tIns="91400">
            <a:spAutoFit/>
          </a:bodyPr>
          <a:lstStyle/>
          <a:p>
            <a:pPr indent="0" lvl="0" marL="0" marR="0" rtl="0" algn="l">
              <a:lnSpc>
                <a:spcPct val="118750"/>
              </a:lnSpc>
              <a:spcBef>
                <a:spcPts val="0"/>
              </a:spcBef>
              <a:spcAft>
                <a:spcPts val="0"/>
              </a:spcAft>
              <a:buClr>
                <a:srgbClr val="000000"/>
              </a:buClr>
              <a:buSzPts val="1600"/>
              <a:buFont typeface="Calibri"/>
              <a:buNone/>
            </a:pPr>
            <a:r>
              <a:rPr b="0" i="0" lang="en-US" sz="1600" u="none" cap="none" strike="noStrike">
                <a:solidFill>
                  <a:srgbClr val="000000"/>
                </a:solidFill>
                <a:latin typeface="Calibri"/>
                <a:ea typeface="Calibri"/>
                <a:cs typeface="Calibri"/>
                <a:sym typeface="Calibri"/>
              </a:rPr>
              <a:t>Un embalaje es el que protege al envase y al producto. No tiene contacto directo con el producto como los envases, no obstante, es muy importante al momento de almacenar y transportar los productos.</a:t>
            </a:r>
            <a:endParaRPr/>
          </a:p>
          <a:p>
            <a:pPr indent="0" lvl="0" marL="0" marR="0" rtl="0" algn="l">
              <a:lnSpc>
                <a:spcPct val="135714"/>
              </a:lnSpc>
              <a:spcBef>
                <a:spcPts val="0"/>
              </a:spcBef>
              <a:spcAft>
                <a:spcPts val="0"/>
              </a:spcAft>
              <a:buClr>
                <a:srgbClr val="000000"/>
              </a:buClr>
              <a:buSzPts val="1400"/>
              <a:buFont typeface="Calibri"/>
              <a:buNone/>
            </a:pPr>
            <a:r>
              <a:t/>
            </a:r>
            <a:endParaRPr b="0" i="0" sz="1400" u="none" cap="none" strike="noStrike">
              <a:solidFill>
                <a:srgbClr val="000000"/>
              </a:solidFill>
              <a:latin typeface="Arial"/>
              <a:ea typeface="Arial"/>
              <a:cs typeface="Arial"/>
              <a:sym typeface="Arial"/>
            </a:endParaRPr>
          </a:p>
          <a:p>
            <a:pPr indent="0" lvl="0" marL="0" marR="0" rtl="0" algn="l">
              <a:lnSpc>
                <a:spcPct val="118750"/>
              </a:lnSpc>
              <a:spcBef>
                <a:spcPts val="0"/>
              </a:spcBef>
              <a:spcAft>
                <a:spcPts val="0"/>
              </a:spcAft>
              <a:buClr>
                <a:srgbClr val="000000"/>
              </a:buClr>
              <a:buSzPts val="1600"/>
              <a:buFont typeface="Calibri"/>
              <a:buNone/>
            </a:pPr>
            <a:r>
              <a:rPr b="0" i="0" lang="en-US" sz="1600" u="none" cap="none" strike="noStrike">
                <a:solidFill>
                  <a:srgbClr val="000000"/>
                </a:solidFill>
                <a:latin typeface="Calibri"/>
                <a:ea typeface="Calibri"/>
                <a:cs typeface="Calibri"/>
                <a:sym typeface="Calibri"/>
              </a:rPr>
              <a:t>Los embalajes le dan firmeza a la estructura del envase para la mayor durabilidad de los productos que contiene.</a:t>
            </a:r>
            <a:endParaRPr/>
          </a:p>
          <a:p>
            <a:pPr indent="0" lvl="0" marL="0" marR="0" rtl="0" algn="l">
              <a:lnSpc>
                <a:spcPct val="135714"/>
              </a:lnSpc>
              <a:spcBef>
                <a:spcPts val="0"/>
              </a:spcBef>
              <a:spcAft>
                <a:spcPts val="0"/>
              </a:spcAft>
              <a:buClr>
                <a:srgbClr val="000000"/>
              </a:buClr>
              <a:buSzPts val="1400"/>
              <a:buFont typeface="Calibri"/>
              <a:buNone/>
            </a:pPr>
            <a:r>
              <a:t/>
            </a:r>
            <a:endParaRPr b="0" i="0" sz="1400" u="none" cap="none" strike="noStrike">
              <a:solidFill>
                <a:srgbClr val="000000"/>
              </a:solidFill>
              <a:latin typeface="Arial"/>
              <a:ea typeface="Arial"/>
              <a:cs typeface="Arial"/>
              <a:sym typeface="Arial"/>
            </a:endParaRPr>
          </a:p>
          <a:p>
            <a:pPr indent="0" lvl="0" marL="0" marR="0" rtl="0" algn="l">
              <a:lnSpc>
                <a:spcPct val="118750"/>
              </a:lnSpc>
              <a:spcBef>
                <a:spcPts val="0"/>
              </a:spcBef>
              <a:spcAft>
                <a:spcPts val="0"/>
              </a:spcAft>
              <a:buClr>
                <a:srgbClr val="000000"/>
              </a:buClr>
              <a:buSzPts val="1600"/>
              <a:buFont typeface="Calibri"/>
              <a:buNone/>
            </a:pPr>
            <a:r>
              <a:rPr b="0" i="0" lang="en-US" sz="1600" u="none" cap="none" strike="noStrike">
                <a:solidFill>
                  <a:srgbClr val="000000"/>
                </a:solidFill>
                <a:latin typeface="Calibri"/>
                <a:ea typeface="Calibri"/>
                <a:cs typeface="Calibri"/>
                <a:sym typeface="Calibri"/>
              </a:rPr>
              <a:t>Las materias primas principales para la elaboración de los embalajes son: cartón, madera, plástico y aislapol. </a:t>
            </a:r>
            <a:endParaRPr/>
          </a:p>
        </p:txBody>
      </p:sp>
      <p:pic>
        <p:nvPicPr>
          <p:cNvPr descr="Imagen 5" id="284" name="Google Shape;284;p13"/>
          <p:cNvPicPr preferRelativeResize="0"/>
          <p:nvPr/>
        </p:nvPicPr>
        <p:blipFill rotWithShape="1">
          <a:blip r:embed="rId3">
            <a:alphaModFix/>
          </a:blip>
          <a:srcRect b="0" l="0" r="0" t="0"/>
          <a:stretch/>
        </p:blipFill>
        <p:spPr>
          <a:xfrm>
            <a:off x="1951912" y="4665751"/>
            <a:ext cx="3196284" cy="1888295"/>
          </a:xfrm>
          <a:prstGeom prst="rect">
            <a:avLst/>
          </a:prstGeom>
          <a:noFill/>
          <a:ln>
            <a:noFill/>
          </a:ln>
        </p:spPr>
      </p:pic>
      <p:pic>
        <p:nvPicPr>
          <p:cNvPr descr="Imagen 6" id="285" name="Google Shape;285;p13"/>
          <p:cNvPicPr preferRelativeResize="0"/>
          <p:nvPr/>
        </p:nvPicPr>
        <p:blipFill rotWithShape="1">
          <a:blip r:embed="rId4">
            <a:alphaModFix/>
          </a:blip>
          <a:srcRect b="0" l="0" r="0" t="0"/>
          <a:stretch/>
        </p:blipFill>
        <p:spPr>
          <a:xfrm>
            <a:off x="6047130" y="4891092"/>
            <a:ext cx="2959939" cy="1662948"/>
          </a:xfrm>
          <a:prstGeom prst="rect">
            <a:avLst/>
          </a:prstGeom>
          <a:noFill/>
          <a:ln>
            <a:noFill/>
          </a:ln>
        </p:spPr>
      </p:pic>
      <p:sp>
        <p:nvSpPr>
          <p:cNvPr id="286" name="Google Shape;286;p13"/>
          <p:cNvSpPr/>
          <p:nvPr/>
        </p:nvSpPr>
        <p:spPr>
          <a:xfrm>
            <a:off x="2081157" y="4795866"/>
            <a:ext cx="2800800" cy="1853400"/>
          </a:xfrm>
          <a:prstGeom prst="roundRect">
            <a:avLst>
              <a:gd fmla="val 11238" name="adj"/>
            </a:avLst>
          </a:prstGeom>
          <a:noFill/>
          <a:ln cap="flat" cmpd="sng" w="25400">
            <a:solidFill>
              <a:srgbClr val="ED6B00"/>
            </a:solidFill>
            <a:prstDash val="solid"/>
            <a:round/>
            <a:headEnd len="sm" w="sm" type="none"/>
            <a:tailEnd len="sm" w="sm" type="none"/>
          </a:ln>
        </p:spPr>
        <p:txBody>
          <a:bodyPr anchorCtr="0" anchor="ctr" bIns="45700" lIns="45700" spcFirstLastPara="1" rIns="45700" wrap="square" tIns="45700">
            <a:noAutofit/>
          </a:bodyPr>
          <a:lstStyle/>
          <a:p>
            <a:pPr indent="0" lvl="0" marL="0" marR="0" rtl="0" algn="ctr">
              <a:lnSpc>
                <a:spcPct val="100000"/>
              </a:lnSpc>
              <a:spcBef>
                <a:spcPts val="0"/>
              </a:spcBef>
              <a:spcAft>
                <a:spcPts val="0"/>
              </a:spcAft>
              <a:buClr>
                <a:srgbClr val="FFFFFF"/>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7" name="Google Shape;287;p13"/>
          <p:cNvSpPr/>
          <p:nvPr/>
        </p:nvSpPr>
        <p:spPr>
          <a:xfrm>
            <a:off x="6008356" y="4795879"/>
            <a:ext cx="3037500" cy="1853400"/>
          </a:xfrm>
          <a:prstGeom prst="roundRect">
            <a:avLst>
              <a:gd fmla="val 11238" name="adj"/>
            </a:avLst>
          </a:prstGeom>
          <a:noFill/>
          <a:ln cap="flat" cmpd="sng" w="25400">
            <a:solidFill>
              <a:srgbClr val="ED6B00"/>
            </a:solidFill>
            <a:prstDash val="solid"/>
            <a:round/>
            <a:headEnd len="sm" w="sm" type="none"/>
            <a:tailEnd len="sm" w="sm" type="none"/>
          </a:ln>
        </p:spPr>
        <p:txBody>
          <a:bodyPr anchorCtr="0" anchor="ctr" bIns="45700" lIns="45700" spcFirstLastPara="1" rIns="45700" wrap="square" tIns="45700">
            <a:noAutofit/>
          </a:bodyPr>
          <a:lstStyle/>
          <a:p>
            <a:pPr indent="0" lvl="0" marL="0" marR="0" rtl="0" algn="ctr">
              <a:lnSpc>
                <a:spcPct val="100000"/>
              </a:lnSpc>
              <a:spcBef>
                <a:spcPts val="0"/>
              </a:spcBef>
              <a:spcAft>
                <a:spcPts val="0"/>
              </a:spcAft>
              <a:buClr>
                <a:srgbClr val="FFFFFF"/>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1" name="Shape 291"/>
        <p:cNvGrpSpPr/>
        <p:nvPr/>
      </p:nvGrpSpPr>
      <p:grpSpPr>
        <a:xfrm>
          <a:off x="0" y="0"/>
          <a:ext cx="0" cy="0"/>
          <a:chOff x="0" y="0"/>
          <a:chExt cx="0" cy="0"/>
        </a:xfrm>
      </p:grpSpPr>
      <p:sp>
        <p:nvSpPr>
          <p:cNvPr id="292" name="Google Shape;292;p14"/>
          <p:cNvSpPr txBox="1"/>
          <p:nvPr>
            <p:ph idx="4294967295" type="sldNum"/>
          </p:nvPr>
        </p:nvSpPr>
        <p:spPr>
          <a:xfrm>
            <a:off x="371684" y="6881800"/>
            <a:ext cx="337159" cy="317116"/>
          </a:xfrm>
          <a:prstGeom prst="rect">
            <a:avLst/>
          </a:prstGeom>
          <a:noFill/>
          <a:ln>
            <a:noFill/>
          </a:ln>
        </p:spPr>
        <p:txBody>
          <a:bodyPr anchorCtr="0" anchor="t" bIns="91400" lIns="91400" spcFirstLastPara="1" rIns="91400" wrap="square" tIns="91400">
            <a:spAutoFit/>
          </a:bodyPr>
          <a:lstStyle/>
          <a:p>
            <a:pPr indent="0" lvl="0" marL="0" rtl="0" algn="r">
              <a:lnSpc>
                <a:spcPct val="100000"/>
              </a:lnSpc>
              <a:spcBef>
                <a:spcPts val="0"/>
              </a:spcBef>
              <a:spcAft>
                <a:spcPts val="0"/>
              </a:spcAft>
              <a:buClr>
                <a:srgbClr val="000000"/>
              </a:buClr>
              <a:buSzPts val="1100"/>
              <a:buFont typeface="Calibri"/>
              <a:buNone/>
            </a:pPr>
            <a:fld id="{00000000-1234-1234-1234-123412341234}" type="slidenum">
              <a:rPr lang="en-US" sz="1100">
                <a:latin typeface="Calibri"/>
                <a:ea typeface="Calibri"/>
                <a:cs typeface="Calibri"/>
                <a:sym typeface="Calibri"/>
              </a:rPr>
              <a:t>‹#›</a:t>
            </a:fld>
            <a:endParaRPr b="0" i="0" sz="1100" u="none" cap="none" strike="noStrike">
              <a:solidFill>
                <a:srgbClr val="000000"/>
              </a:solidFill>
              <a:latin typeface="Calibri"/>
              <a:ea typeface="Calibri"/>
              <a:cs typeface="Calibri"/>
              <a:sym typeface="Calibri"/>
            </a:endParaRPr>
          </a:p>
        </p:txBody>
      </p:sp>
      <p:sp>
        <p:nvSpPr>
          <p:cNvPr id="293" name="Google Shape;293;p14"/>
          <p:cNvSpPr txBox="1"/>
          <p:nvPr/>
        </p:nvSpPr>
        <p:spPr>
          <a:xfrm>
            <a:off x="452172" y="1269910"/>
            <a:ext cx="2455786" cy="536167"/>
          </a:xfrm>
          <a:prstGeom prst="rect">
            <a:avLst/>
          </a:prstGeom>
          <a:noFill/>
          <a:ln>
            <a:noFill/>
          </a:ln>
        </p:spPr>
        <p:txBody>
          <a:bodyPr anchorCtr="0" anchor="ctr" bIns="91400" lIns="91400" spcFirstLastPara="1" rIns="91400" wrap="square" tIns="91400">
            <a:spAutoFit/>
          </a:bodyPr>
          <a:lstStyle/>
          <a:p>
            <a:pPr indent="0" lvl="0" marL="0" marR="0" rtl="0" algn="l">
              <a:lnSpc>
                <a:spcPct val="80000"/>
              </a:lnSpc>
              <a:spcBef>
                <a:spcPts val="0"/>
              </a:spcBef>
              <a:spcAft>
                <a:spcPts val="0"/>
              </a:spcAft>
              <a:buClr>
                <a:srgbClr val="ED6B00"/>
              </a:buClr>
              <a:buSzPts val="2800"/>
              <a:buFont typeface="Calibri"/>
              <a:buNone/>
            </a:pPr>
            <a:r>
              <a:rPr b="1" i="0" lang="en-US" sz="2800" u="none" cap="none" strike="noStrike">
                <a:solidFill>
                  <a:srgbClr val="ED6B00"/>
                </a:solidFill>
                <a:latin typeface="Calibri"/>
                <a:ea typeface="Calibri"/>
                <a:cs typeface="Calibri"/>
                <a:sym typeface="Calibri"/>
              </a:rPr>
              <a:t>EMBALAJES</a:t>
            </a:r>
            <a:endParaRPr/>
          </a:p>
        </p:txBody>
      </p:sp>
      <p:sp>
        <p:nvSpPr>
          <p:cNvPr id="294" name="Google Shape;294;p14"/>
          <p:cNvSpPr txBox="1"/>
          <p:nvPr/>
        </p:nvSpPr>
        <p:spPr>
          <a:xfrm>
            <a:off x="491401" y="1863837"/>
            <a:ext cx="5969020" cy="1391889"/>
          </a:xfrm>
          <a:prstGeom prst="rect">
            <a:avLst/>
          </a:prstGeom>
          <a:noFill/>
          <a:ln>
            <a:noFill/>
          </a:ln>
        </p:spPr>
        <p:txBody>
          <a:bodyPr anchorCtr="0" anchor="t" bIns="91400" lIns="91400" spcFirstLastPara="1" rIns="91400" wrap="square" tIns="91400">
            <a:spAutoFit/>
          </a:bodyPr>
          <a:lstStyle/>
          <a:p>
            <a:pPr indent="0" lvl="0" marL="0" marR="0" rtl="0" algn="l">
              <a:lnSpc>
                <a:spcPct val="118750"/>
              </a:lnSpc>
              <a:spcBef>
                <a:spcPts val="0"/>
              </a:spcBef>
              <a:spcAft>
                <a:spcPts val="0"/>
              </a:spcAft>
              <a:buClr>
                <a:srgbClr val="000000"/>
              </a:buClr>
              <a:buSzPts val="1600"/>
              <a:buFont typeface="Calibri"/>
              <a:buNone/>
            </a:pPr>
            <a:r>
              <a:rPr b="0" i="0" lang="en-US" sz="1600" u="none" cap="none" strike="noStrike">
                <a:solidFill>
                  <a:srgbClr val="000000"/>
                </a:solidFill>
                <a:latin typeface="Calibri"/>
                <a:ea typeface="Calibri"/>
                <a:cs typeface="Calibri"/>
                <a:sym typeface="Calibri"/>
              </a:rPr>
              <a:t>En la fabricación de embalajes se usan diversos materiales, tales como cartón, madera y plástico.</a:t>
            </a:r>
            <a:endParaRPr/>
          </a:p>
          <a:p>
            <a:pPr indent="0" lvl="0" marL="0" marR="0" rtl="0" algn="l">
              <a:lnSpc>
                <a:spcPct val="135714"/>
              </a:lnSpc>
              <a:spcBef>
                <a:spcPts val="0"/>
              </a:spcBef>
              <a:spcAft>
                <a:spcPts val="0"/>
              </a:spcAft>
              <a:buClr>
                <a:srgbClr val="000000"/>
              </a:buClr>
              <a:buSzPts val="1400"/>
              <a:buFont typeface="Calibri"/>
              <a:buNone/>
            </a:pPr>
            <a:r>
              <a:t/>
            </a:r>
            <a:endParaRPr b="0" i="0" sz="1400" u="none" cap="none" strike="noStrike">
              <a:solidFill>
                <a:srgbClr val="000000"/>
              </a:solidFill>
              <a:latin typeface="Arial"/>
              <a:ea typeface="Arial"/>
              <a:cs typeface="Arial"/>
              <a:sym typeface="Arial"/>
            </a:endParaRPr>
          </a:p>
          <a:p>
            <a:pPr indent="0" lvl="0" marL="0" marR="0" rtl="0" algn="l">
              <a:lnSpc>
                <a:spcPct val="118750"/>
              </a:lnSpc>
              <a:spcBef>
                <a:spcPts val="0"/>
              </a:spcBef>
              <a:spcAft>
                <a:spcPts val="0"/>
              </a:spcAft>
              <a:buClr>
                <a:srgbClr val="000000"/>
              </a:buClr>
              <a:buSzPts val="1600"/>
              <a:buFont typeface="Calibri"/>
              <a:buNone/>
            </a:pPr>
            <a:r>
              <a:rPr b="0" i="0" lang="en-US" sz="1600" u="none" cap="none" strike="noStrike">
                <a:solidFill>
                  <a:srgbClr val="000000"/>
                </a:solidFill>
                <a:latin typeface="Calibri"/>
                <a:ea typeface="Calibri"/>
                <a:cs typeface="Calibri"/>
                <a:sym typeface="Calibri"/>
              </a:rPr>
              <a:t>Los embalajes deben ir con la información necesaria para el cuidado, manipulación, almacenamiento y transporte de los productos.</a:t>
            </a:r>
            <a:endParaRPr/>
          </a:p>
        </p:txBody>
      </p:sp>
      <p:pic>
        <p:nvPicPr>
          <p:cNvPr descr="Imagen 20" id="295" name="Google Shape;295;p14"/>
          <p:cNvPicPr preferRelativeResize="0"/>
          <p:nvPr/>
        </p:nvPicPr>
        <p:blipFill rotWithShape="1">
          <a:blip r:embed="rId3">
            <a:alphaModFix/>
          </a:blip>
          <a:srcRect b="684" l="633" r="897" t="723"/>
          <a:stretch/>
        </p:blipFill>
        <p:spPr>
          <a:xfrm>
            <a:off x="511501" y="3518232"/>
            <a:ext cx="3846910" cy="2567782"/>
          </a:xfrm>
          <a:custGeom>
            <a:rect b="b" l="l" r="r" t="t"/>
            <a:pathLst>
              <a:path extrusionOk="0" h="21600" w="21600">
                <a:moveTo>
                  <a:pt x="1620" y="0"/>
                </a:moveTo>
                <a:cubicBezTo>
                  <a:pt x="725" y="0"/>
                  <a:pt x="0" y="1086"/>
                  <a:pt x="0" y="2427"/>
                </a:cubicBezTo>
                <a:lnTo>
                  <a:pt x="0" y="19173"/>
                </a:lnTo>
                <a:cubicBezTo>
                  <a:pt x="0" y="20514"/>
                  <a:pt x="725" y="21600"/>
                  <a:pt x="1620" y="21600"/>
                </a:cubicBezTo>
                <a:lnTo>
                  <a:pt x="19980" y="21600"/>
                </a:lnTo>
                <a:cubicBezTo>
                  <a:pt x="20875" y="21600"/>
                  <a:pt x="21600" y="20514"/>
                  <a:pt x="21600" y="19173"/>
                </a:cubicBezTo>
                <a:lnTo>
                  <a:pt x="21600" y="2427"/>
                </a:lnTo>
                <a:cubicBezTo>
                  <a:pt x="21600" y="1086"/>
                  <a:pt x="20875" y="0"/>
                  <a:pt x="19980" y="0"/>
                </a:cubicBezTo>
                <a:lnTo>
                  <a:pt x="1620" y="0"/>
                </a:lnTo>
                <a:close/>
              </a:path>
            </a:pathLst>
          </a:custGeom>
          <a:noFill/>
          <a:ln>
            <a:noFill/>
          </a:ln>
        </p:spPr>
      </p:pic>
      <p:sp>
        <p:nvSpPr>
          <p:cNvPr id="296" name="Google Shape;296;p14"/>
          <p:cNvSpPr/>
          <p:nvPr/>
        </p:nvSpPr>
        <p:spPr>
          <a:xfrm>
            <a:off x="515619" y="3522350"/>
            <a:ext cx="3847072" cy="2567858"/>
          </a:xfrm>
          <a:prstGeom prst="roundRect">
            <a:avLst>
              <a:gd fmla="val 11238" name="adj"/>
            </a:avLst>
          </a:prstGeom>
          <a:noFill/>
          <a:ln cap="flat" cmpd="sng" w="25400">
            <a:solidFill>
              <a:srgbClr val="ED6B00"/>
            </a:solidFill>
            <a:prstDash val="solid"/>
            <a:round/>
            <a:headEnd len="sm" w="sm" type="none"/>
            <a:tailEnd len="sm" w="sm" type="none"/>
          </a:ln>
        </p:spPr>
        <p:txBody>
          <a:bodyPr anchorCtr="0" anchor="ctr" bIns="45700" lIns="45700" spcFirstLastPara="1" rIns="45700" wrap="square" tIns="45700">
            <a:noAutofit/>
          </a:bodyPr>
          <a:lstStyle/>
          <a:p>
            <a:pPr indent="0" lvl="0" marL="0" marR="0" rtl="0" algn="ctr">
              <a:lnSpc>
                <a:spcPct val="100000"/>
              </a:lnSpc>
              <a:spcBef>
                <a:spcPts val="0"/>
              </a:spcBef>
              <a:spcAft>
                <a:spcPts val="0"/>
              </a:spcAft>
              <a:buClr>
                <a:srgbClr val="FFFFFF"/>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Gráfico 6" id="297" name="Google Shape;297;p14"/>
          <p:cNvPicPr preferRelativeResize="0"/>
          <p:nvPr/>
        </p:nvPicPr>
        <p:blipFill rotWithShape="1">
          <a:blip r:embed="rId4">
            <a:alphaModFix/>
          </a:blip>
          <a:srcRect b="0" l="0" r="0" t="0"/>
          <a:stretch/>
        </p:blipFill>
        <p:spPr>
          <a:xfrm flipH="1">
            <a:off x="5305166" y="3938149"/>
            <a:ext cx="2299555" cy="3736776"/>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1" name="Shape 301"/>
        <p:cNvGrpSpPr/>
        <p:nvPr/>
      </p:nvGrpSpPr>
      <p:grpSpPr>
        <a:xfrm>
          <a:off x="0" y="0"/>
          <a:ext cx="0" cy="0"/>
          <a:chOff x="0" y="0"/>
          <a:chExt cx="0" cy="0"/>
        </a:xfrm>
      </p:grpSpPr>
      <p:sp>
        <p:nvSpPr>
          <p:cNvPr id="302" name="Google Shape;302;p15"/>
          <p:cNvSpPr txBox="1"/>
          <p:nvPr>
            <p:ph idx="4294967295" type="sldNum"/>
          </p:nvPr>
        </p:nvSpPr>
        <p:spPr>
          <a:xfrm>
            <a:off x="371684" y="6881800"/>
            <a:ext cx="337159" cy="317116"/>
          </a:xfrm>
          <a:prstGeom prst="rect">
            <a:avLst/>
          </a:prstGeom>
          <a:noFill/>
          <a:ln>
            <a:noFill/>
          </a:ln>
        </p:spPr>
        <p:txBody>
          <a:bodyPr anchorCtr="0" anchor="t" bIns="91400" lIns="91400" spcFirstLastPara="1" rIns="91400" wrap="square" tIns="91400">
            <a:spAutoFit/>
          </a:bodyPr>
          <a:lstStyle/>
          <a:p>
            <a:pPr indent="0" lvl="0" marL="0" rtl="0" algn="r">
              <a:lnSpc>
                <a:spcPct val="100000"/>
              </a:lnSpc>
              <a:spcBef>
                <a:spcPts val="0"/>
              </a:spcBef>
              <a:spcAft>
                <a:spcPts val="0"/>
              </a:spcAft>
              <a:buClr>
                <a:srgbClr val="000000"/>
              </a:buClr>
              <a:buSzPts val="1100"/>
              <a:buFont typeface="Calibri"/>
              <a:buNone/>
            </a:pPr>
            <a:fld id="{00000000-1234-1234-1234-123412341234}" type="slidenum">
              <a:rPr lang="en-US" sz="1100">
                <a:latin typeface="Calibri"/>
                <a:ea typeface="Calibri"/>
                <a:cs typeface="Calibri"/>
                <a:sym typeface="Calibri"/>
              </a:rPr>
              <a:t>‹#›</a:t>
            </a:fld>
            <a:endParaRPr b="0" i="0" sz="1100" u="none" cap="none" strike="noStrike">
              <a:solidFill>
                <a:srgbClr val="000000"/>
              </a:solidFill>
              <a:latin typeface="Calibri"/>
              <a:ea typeface="Calibri"/>
              <a:cs typeface="Calibri"/>
              <a:sym typeface="Calibri"/>
            </a:endParaRPr>
          </a:p>
        </p:txBody>
      </p:sp>
      <p:sp>
        <p:nvSpPr>
          <p:cNvPr id="303" name="Google Shape;303;p15"/>
          <p:cNvSpPr txBox="1"/>
          <p:nvPr/>
        </p:nvSpPr>
        <p:spPr>
          <a:xfrm>
            <a:off x="452172" y="1269910"/>
            <a:ext cx="4251635" cy="536167"/>
          </a:xfrm>
          <a:prstGeom prst="rect">
            <a:avLst/>
          </a:prstGeom>
          <a:noFill/>
          <a:ln>
            <a:noFill/>
          </a:ln>
        </p:spPr>
        <p:txBody>
          <a:bodyPr anchorCtr="0" anchor="ctr" bIns="91400" lIns="91400" spcFirstLastPara="1" rIns="91400" wrap="square" tIns="91400">
            <a:spAutoFit/>
          </a:bodyPr>
          <a:lstStyle/>
          <a:p>
            <a:pPr indent="0" lvl="0" marL="0" marR="0" rtl="0" algn="l">
              <a:lnSpc>
                <a:spcPct val="80000"/>
              </a:lnSpc>
              <a:spcBef>
                <a:spcPts val="0"/>
              </a:spcBef>
              <a:spcAft>
                <a:spcPts val="0"/>
              </a:spcAft>
              <a:buClr>
                <a:srgbClr val="ED6B00"/>
              </a:buClr>
              <a:buSzPts val="2800"/>
              <a:buFont typeface="Calibri"/>
              <a:buNone/>
            </a:pPr>
            <a:r>
              <a:rPr b="1" i="0" lang="en-US" sz="2800" u="none" cap="none" strike="noStrike">
                <a:solidFill>
                  <a:srgbClr val="ED6B00"/>
                </a:solidFill>
                <a:latin typeface="Calibri"/>
                <a:ea typeface="Calibri"/>
                <a:cs typeface="Calibri"/>
                <a:sym typeface="Calibri"/>
              </a:rPr>
              <a:t>EJEMPLOS </a:t>
            </a:r>
            <a:r>
              <a:rPr b="0" i="0" lang="en-US" sz="2800" u="none" cap="none" strike="noStrike">
                <a:solidFill>
                  <a:srgbClr val="A93501"/>
                </a:solidFill>
                <a:latin typeface="Calibri"/>
                <a:ea typeface="Calibri"/>
                <a:cs typeface="Calibri"/>
                <a:sym typeface="Calibri"/>
              </a:rPr>
              <a:t>DE EMBALAJES</a:t>
            </a:r>
            <a:endParaRPr/>
          </a:p>
        </p:txBody>
      </p:sp>
      <p:sp>
        <p:nvSpPr>
          <p:cNvPr id="304" name="Google Shape;304;p15"/>
          <p:cNvSpPr txBox="1"/>
          <p:nvPr/>
        </p:nvSpPr>
        <p:spPr>
          <a:xfrm>
            <a:off x="440017" y="4259093"/>
            <a:ext cx="2632699" cy="902939"/>
          </a:xfrm>
          <a:prstGeom prst="rect">
            <a:avLst/>
          </a:prstGeom>
          <a:noFill/>
          <a:ln>
            <a:noFill/>
          </a:ln>
        </p:spPr>
        <p:txBody>
          <a:bodyPr anchorCtr="0" anchor="t" bIns="91400" lIns="91400" spcFirstLastPara="1" rIns="91400" wrap="square" tIns="91400">
            <a:spAutoFit/>
          </a:bodyPr>
          <a:lstStyle/>
          <a:p>
            <a:pPr indent="0" lvl="0" marL="0" marR="0" rtl="0" algn="l">
              <a:lnSpc>
                <a:spcPct val="118750"/>
              </a:lnSpc>
              <a:spcBef>
                <a:spcPts val="0"/>
              </a:spcBef>
              <a:spcAft>
                <a:spcPts val="0"/>
              </a:spcAft>
              <a:buClr>
                <a:srgbClr val="ED6B00"/>
              </a:buClr>
              <a:buSzPts val="1600"/>
              <a:buFont typeface="Calibri"/>
              <a:buNone/>
            </a:pPr>
            <a:r>
              <a:rPr b="1" i="0" lang="en-US" sz="1600" u="none" cap="none" strike="noStrike">
                <a:solidFill>
                  <a:srgbClr val="ED6B00"/>
                </a:solidFill>
                <a:latin typeface="Calibri"/>
                <a:ea typeface="Calibri"/>
                <a:cs typeface="Calibri"/>
                <a:sym typeface="Calibri"/>
              </a:rPr>
              <a:t>Bins de madera</a:t>
            </a:r>
            <a:endParaRPr/>
          </a:p>
          <a:p>
            <a:pPr indent="0" lvl="0" marL="0" marR="0" rtl="0" algn="l">
              <a:lnSpc>
                <a:spcPct val="135714"/>
              </a:lnSpc>
              <a:spcBef>
                <a:spcPts val="0"/>
              </a:spcBef>
              <a:spcAft>
                <a:spcPts val="0"/>
              </a:spcAft>
              <a:buClr>
                <a:srgbClr val="000000"/>
              </a:buClr>
              <a:buSzPts val="1400"/>
              <a:buFont typeface="Calibri"/>
              <a:buNone/>
            </a:pPr>
            <a:r>
              <a:rPr b="0" i="0" lang="en-US" sz="1400" u="none" cap="none" strike="noStrike">
                <a:solidFill>
                  <a:srgbClr val="000000"/>
                </a:solidFill>
                <a:latin typeface="Calibri"/>
                <a:ea typeface="Calibri"/>
                <a:cs typeface="Calibri"/>
                <a:sym typeface="Calibri"/>
              </a:rPr>
              <a:t>Uno de sus principales usos es en la industria frutícola.</a:t>
            </a:r>
            <a:endParaRPr/>
          </a:p>
        </p:txBody>
      </p:sp>
      <p:pic>
        <p:nvPicPr>
          <p:cNvPr descr="Imagen 13" id="305" name="Google Shape;305;p15"/>
          <p:cNvPicPr preferRelativeResize="0"/>
          <p:nvPr/>
        </p:nvPicPr>
        <p:blipFill rotWithShape="1">
          <a:blip r:embed="rId3">
            <a:alphaModFix/>
          </a:blip>
          <a:srcRect b="453" l="774" r="324" t="1172"/>
          <a:stretch/>
        </p:blipFill>
        <p:spPr>
          <a:xfrm>
            <a:off x="514867" y="2131830"/>
            <a:ext cx="2574132" cy="1945879"/>
          </a:xfrm>
          <a:custGeom>
            <a:rect b="b" l="l" r="r" t="t"/>
            <a:pathLst>
              <a:path extrusionOk="0" h="21600" w="21600">
                <a:moveTo>
                  <a:pt x="1835" y="0"/>
                </a:moveTo>
                <a:cubicBezTo>
                  <a:pt x="822" y="0"/>
                  <a:pt x="0" y="1087"/>
                  <a:pt x="0" y="2427"/>
                </a:cubicBezTo>
                <a:lnTo>
                  <a:pt x="0" y="19173"/>
                </a:lnTo>
                <a:cubicBezTo>
                  <a:pt x="0" y="20513"/>
                  <a:pt x="822" y="21600"/>
                  <a:pt x="1835" y="21600"/>
                </a:cubicBezTo>
                <a:lnTo>
                  <a:pt x="19765" y="21600"/>
                </a:lnTo>
                <a:cubicBezTo>
                  <a:pt x="20778" y="21600"/>
                  <a:pt x="21600" y="20513"/>
                  <a:pt x="21600" y="19173"/>
                </a:cubicBezTo>
                <a:lnTo>
                  <a:pt x="21600" y="2427"/>
                </a:lnTo>
                <a:cubicBezTo>
                  <a:pt x="21600" y="1087"/>
                  <a:pt x="20778" y="0"/>
                  <a:pt x="19765" y="0"/>
                </a:cubicBezTo>
                <a:lnTo>
                  <a:pt x="1835" y="0"/>
                </a:lnTo>
                <a:close/>
              </a:path>
            </a:pathLst>
          </a:custGeom>
          <a:noFill/>
          <a:ln>
            <a:noFill/>
          </a:ln>
        </p:spPr>
      </p:pic>
      <p:pic>
        <p:nvPicPr>
          <p:cNvPr descr="Imagen 11" id="306" name="Google Shape;306;p15"/>
          <p:cNvPicPr preferRelativeResize="0"/>
          <p:nvPr/>
        </p:nvPicPr>
        <p:blipFill rotWithShape="1">
          <a:blip r:embed="rId4">
            <a:alphaModFix/>
          </a:blip>
          <a:srcRect b="471" l="1164" r="765" t="1400"/>
          <a:stretch/>
        </p:blipFill>
        <p:spPr>
          <a:xfrm>
            <a:off x="6434813" y="2131829"/>
            <a:ext cx="2528094" cy="1945880"/>
          </a:xfrm>
          <a:custGeom>
            <a:rect b="b" l="l" r="r" t="t"/>
            <a:pathLst>
              <a:path extrusionOk="0" h="21600" w="21600">
                <a:moveTo>
                  <a:pt x="1868" y="0"/>
                </a:moveTo>
                <a:cubicBezTo>
                  <a:pt x="836" y="0"/>
                  <a:pt x="0" y="1087"/>
                  <a:pt x="0" y="2427"/>
                </a:cubicBezTo>
                <a:lnTo>
                  <a:pt x="0" y="19173"/>
                </a:lnTo>
                <a:cubicBezTo>
                  <a:pt x="0" y="20513"/>
                  <a:pt x="836" y="21600"/>
                  <a:pt x="1868" y="21600"/>
                </a:cubicBezTo>
                <a:lnTo>
                  <a:pt x="19732" y="21600"/>
                </a:lnTo>
                <a:cubicBezTo>
                  <a:pt x="20764" y="21600"/>
                  <a:pt x="21600" y="20513"/>
                  <a:pt x="21600" y="19173"/>
                </a:cubicBezTo>
                <a:lnTo>
                  <a:pt x="21600" y="2427"/>
                </a:lnTo>
                <a:cubicBezTo>
                  <a:pt x="21600" y="1087"/>
                  <a:pt x="20764" y="0"/>
                  <a:pt x="19732" y="0"/>
                </a:cubicBezTo>
                <a:lnTo>
                  <a:pt x="1868" y="0"/>
                </a:lnTo>
                <a:close/>
              </a:path>
            </a:pathLst>
          </a:custGeom>
          <a:noFill/>
          <a:ln>
            <a:noFill/>
          </a:ln>
        </p:spPr>
      </p:pic>
      <p:sp>
        <p:nvSpPr>
          <p:cNvPr id="307" name="Google Shape;307;p15"/>
          <p:cNvSpPr/>
          <p:nvPr/>
        </p:nvSpPr>
        <p:spPr>
          <a:xfrm>
            <a:off x="6434813" y="2131828"/>
            <a:ext cx="2527956" cy="1945902"/>
          </a:xfrm>
          <a:prstGeom prst="roundRect">
            <a:avLst>
              <a:gd fmla="val 11238" name="adj"/>
            </a:avLst>
          </a:prstGeom>
          <a:noFill/>
          <a:ln cap="flat" cmpd="sng" w="25400">
            <a:solidFill>
              <a:srgbClr val="ED6B00"/>
            </a:solidFill>
            <a:prstDash val="solid"/>
            <a:round/>
            <a:headEnd len="sm" w="sm" type="none"/>
            <a:tailEnd len="sm" w="sm" type="none"/>
          </a:ln>
        </p:spPr>
        <p:txBody>
          <a:bodyPr anchorCtr="0" anchor="ctr" bIns="45700" lIns="45700" spcFirstLastPara="1" rIns="45700" wrap="square" tIns="45700">
            <a:noAutofit/>
          </a:bodyPr>
          <a:lstStyle/>
          <a:p>
            <a:pPr indent="0" lvl="0" marL="0" marR="0" rtl="0" algn="ctr">
              <a:lnSpc>
                <a:spcPct val="100000"/>
              </a:lnSpc>
              <a:spcBef>
                <a:spcPts val="0"/>
              </a:spcBef>
              <a:spcAft>
                <a:spcPts val="0"/>
              </a:spcAft>
              <a:buClr>
                <a:srgbClr val="FFFFFF"/>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8" name="Google Shape;308;p15"/>
          <p:cNvSpPr/>
          <p:nvPr/>
        </p:nvSpPr>
        <p:spPr>
          <a:xfrm>
            <a:off x="514867" y="2131828"/>
            <a:ext cx="2574326" cy="1945902"/>
          </a:xfrm>
          <a:prstGeom prst="roundRect">
            <a:avLst>
              <a:gd fmla="val 11238" name="adj"/>
            </a:avLst>
          </a:prstGeom>
          <a:noFill/>
          <a:ln cap="flat" cmpd="sng" w="25400">
            <a:solidFill>
              <a:srgbClr val="ED6B00"/>
            </a:solidFill>
            <a:prstDash val="solid"/>
            <a:round/>
            <a:headEnd len="sm" w="sm" type="none"/>
            <a:tailEnd len="sm" w="sm" type="none"/>
          </a:ln>
        </p:spPr>
        <p:txBody>
          <a:bodyPr anchorCtr="0" anchor="ctr" bIns="45700" lIns="45700" spcFirstLastPara="1" rIns="45700" wrap="square" tIns="45700">
            <a:noAutofit/>
          </a:bodyPr>
          <a:lstStyle/>
          <a:p>
            <a:pPr indent="0" lvl="0" marL="0" marR="0" rtl="0" algn="ctr">
              <a:lnSpc>
                <a:spcPct val="100000"/>
              </a:lnSpc>
              <a:spcBef>
                <a:spcPts val="0"/>
              </a:spcBef>
              <a:spcAft>
                <a:spcPts val="0"/>
              </a:spcAft>
              <a:buClr>
                <a:srgbClr val="FFFFFF"/>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9" name="Google Shape;309;p15"/>
          <p:cNvSpPr txBox="1"/>
          <p:nvPr/>
        </p:nvSpPr>
        <p:spPr>
          <a:xfrm>
            <a:off x="6345532" y="4254515"/>
            <a:ext cx="2963228" cy="1626839"/>
          </a:xfrm>
          <a:prstGeom prst="rect">
            <a:avLst/>
          </a:prstGeom>
          <a:noFill/>
          <a:ln>
            <a:noFill/>
          </a:ln>
        </p:spPr>
        <p:txBody>
          <a:bodyPr anchorCtr="0" anchor="t" bIns="91400" lIns="91400" spcFirstLastPara="1" rIns="91400" wrap="square" tIns="91400">
            <a:spAutoFit/>
          </a:bodyPr>
          <a:lstStyle/>
          <a:p>
            <a:pPr indent="0" lvl="0" marL="0" marR="0" rtl="0" algn="l">
              <a:lnSpc>
                <a:spcPct val="118750"/>
              </a:lnSpc>
              <a:spcBef>
                <a:spcPts val="0"/>
              </a:spcBef>
              <a:spcAft>
                <a:spcPts val="0"/>
              </a:spcAft>
              <a:buClr>
                <a:srgbClr val="ED6B00"/>
              </a:buClr>
              <a:buSzPts val="1600"/>
              <a:buFont typeface="Calibri"/>
              <a:buNone/>
            </a:pPr>
            <a:r>
              <a:rPr b="1" i="0" lang="en-US" sz="1600" u="none" cap="none" strike="noStrike">
                <a:solidFill>
                  <a:srgbClr val="ED6B00"/>
                </a:solidFill>
                <a:latin typeface="Calibri"/>
                <a:ea typeface="Calibri"/>
                <a:cs typeface="Calibri"/>
                <a:sym typeface="Calibri"/>
              </a:rPr>
              <a:t>Bins de plástico</a:t>
            </a:r>
            <a:endParaRPr/>
          </a:p>
          <a:p>
            <a:pPr indent="0" lvl="0" marL="0" marR="0" rtl="0" algn="l">
              <a:lnSpc>
                <a:spcPct val="135714"/>
              </a:lnSpc>
              <a:spcBef>
                <a:spcPts val="0"/>
              </a:spcBef>
              <a:spcAft>
                <a:spcPts val="0"/>
              </a:spcAft>
              <a:buClr>
                <a:srgbClr val="000000"/>
              </a:buClr>
              <a:buSzPts val="1400"/>
              <a:buFont typeface="Calibri"/>
              <a:buNone/>
            </a:pPr>
            <a:r>
              <a:rPr b="0" i="0" lang="en-US" sz="1400" u="none" cap="none" strike="noStrike">
                <a:solidFill>
                  <a:srgbClr val="000000"/>
                </a:solidFill>
                <a:latin typeface="Calibri"/>
                <a:ea typeface="Calibri"/>
                <a:cs typeface="Calibri"/>
                <a:sym typeface="Calibri"/>
              </a:rPr>
              <a:t>Uno de sus principales usos es en la industria frutícola y el almacenamiento de alimentos elaborados, como en la industria del salmón.</a:t>
            </a:r>
            <a:endParaRPr/>
          </a:p>
        </p:txBody>
      </p:sp>
      <p:sp>
        <p:nvSpPr>
          <p:cNvPr id="310" name="Google Shape;310;p15"/>
          <p:cNvSpPr txBox="1"/>
          <p:nvPr/>
        </p:nvSpPr>
        <p:spPr>
          <a:xfrm>
            <a:off x="3356211" y="4259093"/>
            <a:ext cx="2764502" cy="2109439"/>
          </a:xfrm>
          <a:prstGeom prst="rect">
            <a:avLst/>
          </a:prstGeom>
          <a:noFill/>
          <a:ln>
            <a:noFill/>
          </a:ln>
        </p:spPr>
        <p:txBody>
          <a:bodyPr anchorCtr="0" anchor="t" bIns="91400" lIns="91400" spcFirstLastPara="1" rIns="91400" wrap="square" tIns="91400">
            <a:spAutoFit/>
          </a:bodyPr>
          <a:lstStyle/>
          <a:p>
            <a:pPr indent="0" lvl="0" marL="0" marR="0" rtl="0" algn="l">
              <a:lnSpc>
                <a:spcPct val="118750"/>
              </a:lnSpc>
              <a:spcBef>
                <a:spcPts val="0"/>
              </a:spcBef>
              <a:spcAft>
                <a:spcPts val="0"/>
              </a:spcAft>
              <a:buClr>
                <a:srgbClr val="ED6B00"/>
              </a:buClr>
              <a:buSzPts val="1600"/>
              <a:buFont typeface="Calibri"/>
              <a:buNone/>
            </a:pPr>
            <a:r>
              <a:rPr b="1" i="0" lang="en-US" sz="1600" u="none" cap="none" strike="noStrike">
                <a:solidFill>
                  <a:srgbClr val="ED6B00"/>
                </a:solidFill>
                <a:latin typeface="Calibri"/>
                <a:ea typeface="Calibri"/>
                <a:cs typeface="Calibri"/>
                <a:sym typeface="Calibri"/>
              </a:rPr>
              <a:t>Bins de cartón</a:t>
            </a:r>
            <a:endParaRPr/>
          </a:p>
          <a:p>
            <a:pPr indent="0" lvl="0" marL="0" marR="0" rtl="0" algn="l">
              <a:lnSpc>
                <a:spcPct val="135714"/>
              </a:lnSpc>
              <a:spcBef>
                <a:spcPts val="0"/>
              </a:spcBef>
              <a:spcAft>
                <a:spcPts val="0"/>
              </a:spcAft>
              <a:buClr>
                <a:srgbClr val="000000"/>
              </a:buClr>
              <a:buSzPts val="1400"/>
              <a:buFont typeface="Calibri"/>
              <a:buNone/>
            </a:pPr>
            <a:r>
              <a:rPr b="0" i="0" lang="en-US" sz="1400" u="none" cap="none" strike="noStrike">
                <a:solidFill>
                  <a:srgbClr val="000000"/>
                </a:solidFill>
                <a:latin typeface="Calibri"/>
                <a:ea typeface="Calibri"/>
                <a:cs typeface="Calibri"/>
                <a:sym typeface="Calibri"/>
              </a:rPr>
              <a:t>Uno de sus principales usos es en los envíos de materiales y mercancías de operaciones de comercio exterior, importación y exportación, en los que se transportan diversos productos no alimenticios.</a:t>
            </a:r>
            <a:endParaRPr/>
          </a:p>
        </p:txBody>
      </p:sp>
      <p:pic>
        <p:nvPicPr>
          <p:cNvPr descr="Imagen 17" id="311" name="Google Shape;311;p15"/>
          <p:cNvPicPr preferRelativeResize="0"/>
          <p:nvPr/>
        </p:nvPicPr>
        <p:blipFill rotWithShape="1">
          <a:blip r:embed="rId5">
            <a:alphaModFix/>
          </a:blip>
          <a:srcRect b="14019" l="472" r="953" t="49"/>
          <a:stretch/>
        </p:blipFill>
        <p:spPr>
          <a:xfrm>
            <a:off x="3472250" y="2131829"/>
            <a:ext cx="2574132" cy="1945880"/>
          </a:xfrm>
          <a:custGeom>
            <a:rect b="b" l="l" r="r" t="t"/>
            <a:pathLst>
              <a:path extrusionOk="0" h="21600" w="21600">
                <a:moveTo>
                  <a:pt x="1835" y="0"/>
                </a:moveTo>
                <a:cubicBezTo>
                  <a:pt x="822" y="0"/>
                  <a:pt x="0" y="1087"/>
                  <a:pt x="0" y="2427"/>
                </a:cubicBezTo>
                <a:lnTo>
                  <a:pt x="0" y="19173"/>
                </a:lnTo>
                <a:cubicBezTo>
                  <a:pt x="0" y="20513"/>
                  <a:pt x="822" y="21600"/>
                  <a:pt x="1835" y="21600"/>
                </a:cubicBezTo>
                <a:lnTo>
                  <a:pt x="19765" y="21600"/>
                </a:lnTo>
                <a:cubicBezTo>
                  <a:pt x="20778" y="21600"/>
                  <a:pt x="21600" y="20513"/>
                  <a:pt x="21600" y="19173"/>
                </a:cubicBezTo>
                <a:lnTo>
                  <a:pt x="21600" y="2427"/>
                </a:lnTo>
                <a:cubicBezTo>
                  <a:pt x="21600" y="1087"/>
                  <a:pt x="20778" y="0"/>
                  <a:pt x="19765" y="0"/>
                </a:cubicBezTo>
                <a:lnTo>
                  <a:pt x="1835" y="0"/>
                </a:lnTo>
                <a:close/>
              </a:path>
            </a:pathLst>
          </a:custGeom>
          <a:noFill/>
          <a:ln>
            <a:noFill/>
          </a:ln>
        </p:spPr>
      </p:pic>
      <p:sp>
        <p:nvSpPr>
          <p:cNvPr id="312" name="Google Shape;312;p15"/>
          <p:cNvSpPr/>
          <p:nvPr/>
        </p:nvSpPr>
        <p:spPr>
          <a:xfrm>
            <a:off x="3472250" y="2131828"/>
            <a:ext cx="2574326" cy="1945902"/>
          </a:xfrm>
          <a:prstGeom prst="roundRect">
            <a:avLst>
              <a:gd fmla="val 11238" name="adj"/>
            </a:avLst>
          </a:prstGeom>
          <a:noFill/>
          <a:ln cap="flat" cmpd="sng" w="25400">
            <a:solidFill>
              <a:srgbClr val="ED6B00"/>
            </a:solidFill>
            <a:prstDash val="solid"/>
            <a:round/>
            <a:headEnd len="sm" w="sm" type="none"/>
            <a:tailEnd len="sm" w="sm" type="none"/>
          </a:ln>
        </p:spPr>
        <p:txBody>
          <a:bodyPr anchorCtr="0" anchor="ctr" bIns="45700" lIns="45700" spcFirstLastPara="1" rIns="45700" wrap="square" tIns="45700">
            <a:noAutofit/>
          </a:bodyPr>
          <a:lstStyle/>
          <a:p>
            <a:pPr indent="0" lvl="0" marL="0" marR="0" rtl="0" algn="ctr">
              <a:lnSpc>
                <a:spcPct val="100000"/>
              </a:lnSpc>
              <a:spcBef>
                <a:spcPts val="0"/>
              </a:spcBef>
              <a:spcAft>
                <a:spcPts val="0"/>
              </a:spcAft>
              <a:buClr>
                <a:srgbClr val="FFFFFF"/>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6" name="Shape 316"/>
        <p:cNvGrpSpPr/>
        <p:nvPr/>
      </p:nvGrpSpPr>
      <p:grpSpPr>
        <a:xfrm>
          <a:off x="0" y="0"/>
          <a:ext cx="0" cy="0"/>
          <a:chOff x="0" y="0"/>
          <a:chExt cx="0" cy="0"/>
        </a:xfrm>
      </p:grpSpPr>
      <p:sp>
        <p:nvSpPr>
          <p:cNvPr id="317" name="Google Shape;317;p16"/>
          <p:cNvSpPr txBox="1"/>
          <p:nvPr>
            <p:ph idx="4294967295" type="sldNum"/>
          </p:nvPr>
        </p:nvSpPr>
        <p:spPr>
          <a:xfrm>
            <a:off x="371684" y="6881800"/>
            <a:ext cx="337159" cy="317116"/>
          </a:xfrm>
          <a:prstGeom prst="rect">
            <a:avLst/>
          </a:prstGeom>
          <a:noFill/>
          <a:ln>
            <a:noFill/>
          </a:ln>
        </p:spPr>
        <p:txBody>
          <a:bodyPr anchorCtr="0" anchor="t" bIns="91400" lIns="91400" spcFirstLastPara="1" rIns="91400" wrap="square" tIns="91400">
            <a:spAutoFit/>
          </a:bodyPr>
          <a:lstStyle/>
          <a:p>
            <a:pPr indent="0" lvl="0" marL="0" rtl="0" algn="r">
              <a:lnSpc>
                <a:spcPct val="100000"/>
              </a:lnSpc>
              <a:spcBef>
                <a:spcPts val="0"/>
              </a:spcBef>
              <a:spcAft>
                <a:spcPts val="0"/>
              </a:spcAft>
              <a:buClr>
                <a:srgbClr val="000000"/>
              </a:buClr>
              <a:buSzPts val="1100"/>
              <a:buFont typeface="Calibri"/>
              <a:buNone/>
            </a:pPr>
            <a:fld id="{00000000-1234-1234-1234-123412341234}" type="slidenum">
              <a:rPr lang="en-US" sz="1100">
                <a:latin typeface="Calibri"/>
                <a:ea typeface="Calibri"/>
                <a:cs typeface="Calibri"/>
                <a:sym typeface="Calibri"/>
              </a:rPr>
              <a:t>‹#›</a:t>
            </a:fld>
            <a:endParaRPr b="0" i="0" sz="1100" u="none" cap="none" strike="noStrike">
              <a:solidFill>
                <a:srgbClr val="000000"/>
              </a:solidFill>
              <a:latin typeface="Calibri"/>
              <a:ea typeface="Calibri"/>
              <a:cs typeface="Calibri"/>
              <a:sym typeface="Calibri"/>
            </a:endParaRPr>
          </a:p>
        </p:txBody>
      </p:sp>
      <p:pic>
        <p:nvPicPr>
          <p:cNvPr descr="Imagen 21" id="318" name="Google Shape;318;p16"/>
          <p:cNvPicPr preferRelativeResize="0"/>
          <p:nvPr/>
        </p:nvPicPr>
        <p:blipFill rotWithShape="1">
          <a:blip r:embed="rId3">
            <a:alphaModFix/>
          </a:blip>
          <a:srcRect b="0" l="0" r="0" t="0"/>
          <a:stretch/>
        </p:blipFill>
        <p:spPr>
          <a:xfrm>
            <a:off x="6400801" y="1803718"/>
            <a:ext cx="2578674" cy="2578674"/>
          </a:xfrm>
          <a:prstGeom prst="rect">
            <a:avLst/>
          </a:prstGeom>
          <a:noFill/>
          <a:ln>
            <a:noFill/>
          </a:ln>
        </p:spPr>
      </p:pic>
      <p:pic>
        <p:nvPicPr>
          <p:cNvPr descr="Imagen 20" id="319" name="Google Shape;319;p16"/>
          <p:cNvPicPr preferRelativeResize="0"/>
          <p:nvPr/>
        </p:nvPicPr>
        <p:blipFill rotWithShape="1">
          <a:blip r:embed="rId4">
            <a:alphaModFix/>
          </a:blip>
          <a:srcRect b="0" l="0" r="0" t="0"/>
          <a:stretch/>
        </p:blipFill>
        <p:spPr>
          <a:xfrm>
            <a:off x="3501123" y="2412782"/>
            <a:ext cx="2535664" cy="1615521"/>
          </a:xfrm>
          <a:prstGeom prst="rect">
            <a:avLst/>
          </a:prstGeom>
          <a:noFill/>
          <a:ln>
            <a:noFill/>
          </a:ln>
        </p:spPr>
      </p:pic>
      <p:pic>
        <p:nvPicPr>
          <p:cNvPr descr="Imagen 19" id="320" name="Google Shape;320;p16"/>
          <p:cNvPicPr preferRelativeResize="0"/>
          <p:nvPr/>
        </p:nvPicPr>
        <p:blipFill rotWithShape="1">
          <a:blip r:embed="rId5">
            <a:alphaModFix/>
          </a:blip>
          <a:srcRect b="0" l="0" r="0" t="0"/>
          <a:stretch/>
        </p:blipFill>
        <p:spPr>
          <a:xfrm>
            <a:off x="470877" y="2290117"/>
            <a:ext cx="2637233" cy="1758157"/>
          </a:xfrm>
          <a:prstGeom prst="rect">
            <a:avLst/>
          </a:prstGeom>
          <a:noFill/>
          <a:ln>
            <a:noFill/>
          </a:ln>
        </p:spPr>
      </p:pic>
      <p:sp>
        <p:nvSpPr>
          <p:cNvPr id="321" name="Google Shape;321;p16"/>
          <p:cNvSpPr txBox="1"/>
          <p:nvPr/>
        </p:nvSpPr>
        <p:spPr>
          <a:xfrm>
            <a:off x="452172" y="1269910"/>
            <a:ext cx="4251635" cy="536167"/>
          </a:xfrm>
          <a:prstGeom prst="rect">
            <a:avLst/>
          </a:prstGeom>
          <a:noFill/>
          <a:ln>
            <a:noFill/>
          </a:ln>
        </p:spPr>
        <p:txBody>
          <a:bodyPr anchorCtr="0" anchor="ctr" bIns="91400" lIns="91400" spcFirstLastPara="1" rIns="91400" wrap="square" tIns="91400">
            <a:spAutoFit/>
          </a:bodyPr>
          <a:lstStyle/>
          <a:p>
            <a:pPr indent="0" lvl="0" marL="0" marR="0" rtl="0" algn="l">
              <a:lnSpc>
                <a:spcPct val="80000"/>
              </a:lnSpc>
              <a:spcBef>
                <a:spcPts val="0"/>
              </a:spcBef>
              <a:spcAft>
                <a:spcPts val="0"/>
              </a:spcAft>
              <a:buClr>
                <a:srgbClr val="ED6B00"/>
              </a:buClr>
              <a:buSzPts val="2800"/>
              <a:buFont typeface="Calibri"/>
              <a:buNone/>
            </a:pPr>
            <a:r>
              <a:rPr b="1" i="0" lang="en-US" sz="2800" u="none" cap="none" strike="noStrike">
                <a:solidFill>
                  <a:srgbClr val="ED6B00"/>
                </a:solidFill>
                <a:latin typeface="Calibri"/>
                <a:ea typeface="Calibri"/>
                <a:cs typeface="Calibri"/>
                <a:sym typeface="Calibri"/>
              </a:rPr>
              <a:t>EJEMPLOS </a:t>
            </a:r>
            <a:r>
              <a:rPr b="0" i="0" lang="en-US" sz="2800" u="none" cap="none" strike="noStrike">
                <a:solidFill>
                  <a:srgbClr val="A93501"/>
                </a:solidFill>
                <a:latin typeface="Calibri"/>
                <a:ea typeface="Calibri"/>
                <a:cs typeface="Calibri"/>
                <a:sym typeface="Calibri"/>
              </a:rPr>
              <a:t>DE EMBALAJES</a:t>
            </a:r>
            <a:endParaRPr/>
          </a:p>
        </p:txBody>
      </p:sp>
      <p:sp>
        <p:nvSpPr>
          <p:cNvPr id="322" name="Google Shape;322;p16"/>
          <p:cNvSpPr txBox="1"/>
          <p:nvPr/>
        </p:nvSpPr>
        <p:spPr>
          <a:xfrm>
            <a:off x="440017" y="4259093"/>
            <a:ext cx="2632699" cy="1385539"/>
          </a:xfrm>
          <a:prstGeom prst="rect">
            <a:avLst/>
          </a:prstGeom>
          <a:noFill/>
          <a:ln>
            <a:noFill/>
          </a:ln>
        </p:spPr>
        <p:txBody>
          <a:bodyPr anchorCtr="0" anchor="t" bIns="91400" lIns="91400" spcFirstLastPara="1" rIns="91400" wrap="square" tIns="91400">
            <a:spAutoFit/>
          </a:bodyPr>
          <a:lstStyle/>
          <a:p>
            <a:pPr indent="0" lvl="0" marL="0" marR="0" rtl="0" algn="l">
              <a:lnSpc>
                <a:spcPct val="118750"/>
              </a:lnSpc>
              <a:spcBef>
                <a:spcPts val="0"/>
              </a:spcBef>
              <a:spcAft>
                <a:spcPts val="0"/>
              </a:spcAft>
              <a:buClr>
                <a:srgbClr val="ED6B00"/>
              </a:buClr>
              <a:buSzPts val="1600"/>
              <a:buFont typeface="Calibri"/>
              <a:buNone/>
            </a:pPr>
            <a:r>
              <a:rPr b="1" i="0" lang="en-US" sz="1600" u="none" cap="none" strike="noStrike">
                <a:solidFill>
                  <a:srgbClr val="ED6B00"/>
                </a:solidFill>
                <a:latin typeface="Calibri"/>
                <a:ea typeface="Calibri"/>
                <a:cs typeface="Calibri"/>
                <a:sym typeface="Calibri"/>
              </a:rPr>
              <a:t>Pallet de madera</a:t>
            </a:r>
            <a:endParaRPr/>
          </a:p>
          <a:p>
            <a:pPr indent="0" lvl="0" marL="0" marR="0" rtl="0" algn="l">
              <a:lnSpc>
                <a:spcPct val="135714"/>
              </a:lnSpc>
              <a:spcBef>
                <a:spcPts val="0"/>
              </a:spcBef>
              <a:spcAft>
                <a:spcPts val="0"/>
              </a:spcAft>
              <a:buClr>
                <a:srgbClr val="000000"/>
              </a:buClr>
              <a:buSzPts val="1400"/>
              <a:buFont typeface="Calibri"/>
              <a:buNone/>
            </a:pPr>
            <a:r>
              <a:rPr b="0" i="0" lang="en-US" sz="1400" u="none" cap="none" strike="noStrike">
                <a:solidFill>
                  <a:srgbClr val="000000"/>
                </a:solidFill>
                <a:latin typeface="Calibri"/>
                <a:ea typeface="Calibri"/>
                <a:cs typeface="Calibri"/>
                <a:sym typeface="Calibri"/>
              </a:rPr>
              <a:t>Uno de sus principales usos es transportar diversos productos que están previamente embalados en cajas de cartón.</a:t>
            </a:r>
            <a:endParaRPr/>
          </a:p>
        </p:txBody>
      </p:sp>
      <p:sp>
        <p:nvSpPr>
          <p:cNvPr id="323" name="Google Shape;323;p16"/>
          <p:cNvSpPr/>
          <p:nvPr/>
        </p:nvSpPr>
        <p:spPr>
          <a:xfrm>
            <a:off x="6434813" y="2131828"/>
            <a:ext cx="2527956" cy="1945902"/>
          </a:xfrm>
          <a:prstGeom prst="roundRect">
            <a:avLst>
              <a:gd fmla="val 11238" name="adj"/>
            </a:avLst>
          </a:prstGeom>
          <a:noFill/>
          <a:ln cap="flat" cmpd="sng" w="25400">
            <a:solidFill>
              <a:srgbClr val="ED6B00"/>
            </a:solidFill>
            <a:prstDash val="solid"/>
            <a:round/>
            <a:headEnd len="sm" w="sm" type="none"/>
            <a:tailEnd len="sm" w="sm" type="none"/>
          </a:ln>
        </p:spPr>
        <p:txBody>
          <a:bodyPr anchorCtr="0" anchor="ctr" bIns="45700" lIns="45700" spcFirstLastPara="1" rIns="45700" wrap="square" tIns="45700">
            <a:noAutofit/>
          </a:bodyPr>
          <a:lstStyle/>
          <a:p>
            <a:pPr indent="0" lvl="0" marL="0" marR="0" rtl="0" algn="ctr">
              <a:lnSpc>
                <a:spcPct val="100000"/>
              </a:lnSpc>
              <a:spcBef>
                <a:spcPts val="0"/>
              </a:spcBef>
              <a:spcAft>
                <a:spcPts val="0"/>
              </a:spcAft>
              <a:buClr>
                <a:srgbClr val="FFFFFF"/>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4" name="Google Shape;324;p16"/>
          <p:cNvSpPr/>
          <p:nvPr/>
        </p:nvSpPr>
        <p:spPr>
          <a:xfrm>
            <a:off x="514867" y="2131828"/>
            <a:ext cx="2574326" cy="1945902"/>
          </a:xfrm>
          <a:prstGeom prst="roundRect">
            <a:avLst>
              <a:gd fmla="val 11238" name="adj"/>
            </a:avLst>
          </a:prstGeom>
          <a:noFill/>
          <a:ln cap="flat" cmpd="sng" w="25400">
            <a:solidFill>
              <a:srgbClr val="ED6B00"/>
            </a:solidFill>
            <a:prstDash val="solid"/>
            <a:round/>
            <a:headEnd len="sm" w="sm" type="none"/>
            <a:tailEnd len="sm" w="sm" type="none"/>
          </a:ln>
        </p:spPr>
        <p:txBody>
          <a:bodyPr anchorCtr="0" anchor="ctr" bIns="45700" lIns="45700" spcFirstLastPara="1" rIns="45700" wrap="square" tIns="45700">
            <a:noAutofit/>
          </a:bodyPr>
          <a:lstStyle/>
          <a:p>
            <a:pPr indent="0" lvl="0" marL="0" marR="0" rtl="0" algn="ctr">
              <a:lnSpc>
                <a:spcPct val="100000"/>
              </a:lnSpc>
              <a:spcBef>
                <a:spcPts val="0"/>
              </a:spcBef>
              <a:spcAft>
                <a:spcPts val="0"/>
              </a:spcAft>
              <a:buClr>
                <a:srgbClr val="FFFFFF"/>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5" name="Google Shape;325;p16"/>
          <p:cNvSpPr txBox="1"/>
          <p:nvPr/>
        </p:nvSpPr>
        <p:spPr>
          <a:xfrm>
            <a:off x="6345532" y="4254515"/>
            <a:ext cx="2963228" cy="2350739"/>
          </a:xfrm>
          <a:prstGeom prst="rect">
            <a:avLst/>
          </a:prstGeom>
          <a:noFill/>
          <a:ln>
            <a:noFill/>
          </a:ln>
        </p:spPr>
        <p:txBody>
          <a:bodyPr anchorCtr="0" anchor="t" bIns="91400" lIns="91400" spcFirstLastPara="1" rIns="91400" wrap="square" tIns="91400">
            <a:spAutoFit/>
          </a:bodyPr>
          <a:lstStyle/>
          <a:p>
            <a:pPr indent="0" lvl="0" marL="0" marR="0" rtl="0" algn="l">
              <a:lnSpc>
                <a:spcPct val="118750"/>
              </a:lnSpc>
              <a:spcBef>
                <a:spcPts val="0"/>
              </a:spcBef>
              <a:spcAft>
                <a:spcPts val="0"/>
              </a:spcAft>
              <a:buClr>
                <a:srgbClr val="ED6B00"/>
              </a:buClr>
              <a:buSzPts val="1600"/>
              <a:buFont typeface="Calibri"/>
              <a:buNone/>
            </a:pPr>
            <a:r>
              <a:rPr b="1" i="0" lang="en-US" sz="1600" u="none" cap="none" strike="noStrike">
                <a:solidFill>
                  <a:srgbClr val="ED6B00"/>
                </a:solidFill>
                <a:latin typeface="Calibri"/>
                <a:ea typeface="Calibri"/>
                <a:cs typeface="Calibri"/>
                <a:sym typeface="Calibri"/>
              </a:rPr>
              <a:t>Pallet de cartón</a:t>
            </a:r>
            <a:endParaRPr/>
          </a:p>
          <a:p>
            <a:pPr indent="0" lvl="0" marL="0" marR="0" rtl="0" algn="l">
              <a:lnSpc>
                <a:spcPct val="135714"/>
              </a:lnSpc>
              <a:spcBef>
                <a:spcPts val="0"/>
              </a:spcBef>
              <a:spcAft>
                <a:spcPts val="0"/>
              </a:spcAft>
              <a:buClr>
                <a:srgbClr val="000000"/>
              </a:buClr>
              <a:buSzPts val="1400"/>
              <a:buFont typeface="Calibri"/>
              <a:buNone/>
            </a:pPr>
            <a:r>
              <a:rPr b="0" i="0" lang="en-US" sz="1400" u="none" cap="none" strike="noStrike">
                <a:solidFill>
                  <a:srgbClr val="000000"/>
                </a:solidFill>
                <a:latin typeface="Calibri"/>
                <a:ea typeface="Calibri"/>
                <a:cs typeface="Calibri"/>
                <a:sym typeface="Calibri"/>
              </a:rPr>
              <a:t>Uno de sus principales usos es en la industria del comercio exterior, debido a que este tipo de pallet no necesita el tratamiento fitosanitario que se exige a los embalajes de madera para disminuir el riesgo que se propaguen plagas cuarentenarias entre países que realizan negocios.</a:t>
            </a:r>
            <a:endParaRPr/>
          </a:p>
        </p:txBody>
      </p:sp>
      <p:sp>
        <p:nvSpPr>
          <p:cNvPr id="326" name="Google Shape;326;p16"/>
          <p:cNvSpPr txBox="1"/>
          <p:nvPr/>
        </p:nvSpPr>
        <p:spPr>
          <a:xfrm>
            <a:off x="3356211" y="4259093"/>
            <a:ext cx="2764502" cy="2109439"/>
          </a:xfrm>
          <a:prstGeom prst="rect">
            <a:avLst/>
          </a:prstGeom>
          <a:noFill/>
          <a:ln>
            <a:noFill/>
          </a:ln>
        </p:spPr>
        <p:txBody>
          <a:bodyPr anchorCtr="0" anchor="t" bIns="91400" lIns="91400" spcFirstLastPara="1" rIns="91400" wrap="square" tIns="91400">
            <a:spAutoFit/>
          </a:bodyPr>
          <a:lstStyle/>
          <a:p>
            <a:pPr indent="0" lvl="0" marL="0" marR="0" rtl="0" algn="l">
              <a:lnSpc>
                <a:spcPct val="118750"/>
              </a:lnSpc>
              <a:spcBef>
                <a:spcPts val="0"/>
              </a:spcBef>
              <a:spcAft>
                <a:spcPts val="0"/>
              </a:spcAft>
              <a:buClr>
                <a:srgbClr val="ED6B00"/>
              </a:buClr>
              <a:buSzPts val="1600"/>
              <a:buFont typeface="Calibri"/>
              <a:buNone/>
            </a:pPr>
            <a:r>
              <a:rPr b="1" i="0" lang="en-US" sz="1600" u="none" cap="none" strike="noStrike">
                <a:solidFill>
                  <a:srgbClr val="ED6B00"/>
                </a:solidFill>
                <a:latin typeface="Calibri"/>
                <a:ea typeface="Calibri"/>
                <a:cs typeface="Calibri"/>
                <a:sym typeface="Calibri"/>
              </a:rPr>
              <a:t>Pallet de plástico</a:t>
            </a:r>
            <a:endParaRPr/>
          </a:p>
          <a:p>
            <a:pPr indent="0" lvl="0" marL="0" marR="0" rtl="0" algn="l">
              <a:lnSpc>
                <a:spcPct val="135714"/>
              </a:lnSpc>
              <a:spcBef>
                <a:spcPts val="0"/>
              </a:spcBef>
              <a:spcAft>
                <a:spcPts val="0"/>
              </a:spcAft>
              <a:buClr>
                <a:srgbClr val="000000"/>
              </a:buClr>
              <a:buSzPts val="1400"/>
              <a:buFont typeface="Calibri"/>
              <a:buNone/>
            </a:pPr>
            <a:r>
              <a:rPr b="0" i="0" lang="en-US" sz="1400" u="none" cap="none" strike="noStrike">
                <a:solidFill>
                  <a:srgbClr val="000000"/>
                </a:solidFill>
                <a:latin typeface="Calibri"/>
                <a:ea typeface="Calibri"/>
                <a:cs typeface="Calibri"/>
                <a:sym typeface="Calibri"/>
              </a:rPr>
              <a:t>Uno de sus principales usos es en la industria alimentaria, debido a la posibilidad que da el plástico de ser lavado frecuentemente, sin afectar sus propiedades. No así el pallet de madera que pierde vida útil con la humedad.</a:t>
            </a:r>
            <a:endParaRPr/>
          </a:p>
        </p:txBody>
      </p:sp>
      <p:sp>
        <p:nvSpPr>
          <p:cNvPr id="327" name="Google Shape;327;p16"/>
          <p:cNvSpPr/>
          <p:nvPr/>
        </p:nvSpPr>
        <p:spPr>
          <a:xfrm>
            <a:off x="3472250" y="2131828"/>
            <a:ext cx="2574326" cy="1945902"/>
          </a:xfrm>
          <a:prstGeom prst="roundRect">
            <a:avLst>
              <a:gd fmla="val 11238" name="adj"/>
            </a:avLst>
          </a:prstGeom>
          <a:noFill/>
          <a:ln cap="flat" cmpd="sng" w="25400">
            <a:solidFill>
              <a:srgbClr val="ED6B00"/>
            </a:solidFill>
            <a:prstDash val="solid"/>
            <a:round/>
            <a:headEnd len="sm" w="sm" type="none"/>
            <a:tailEnd len="sm" w="sm" type="none"/>
          </a:ln>
        </p:spPr>
        <p:txBody>
          <a:bodyPr anchorCtr="0" anchor="ctr" bIns="45700" lIns="45700" spcFirstLastPara="1" rIns="45700" wrap="square" tIns="45700">
            <a:noAutofit/>
          </a:bodyPr>
          <a:lstStyle/>
          <a:p>
            <a:pPr indent="0" lvl="0" marL="0" marR="0" rtl="0" algn="ctr">
              <a:lnSpc>
                <a:spcPct val="100000"/>
              </a:lnSpc>
              <a:spcBef>
                <a:spcPts val="0"/>
              </a:spcBef>
              <a:spcAft>
                <a:spcPts val="0"/>
              </a:spcAft>
              <a:buClr>
                <a:srgbClr val="FFFFFF"/>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8" name="Google Shape;328;p16"/>
          <p:cNvSpPr txBox="1"/>
          <p:nvPr/>
        </p:nvSpPr>
        <p:spPr>
          <a:xfrm>
            <a:off x="485037" y="5678707"/>
            <a:ext cx="2789092" cy="1118263"/>
          </a:xfrm>
          <a:prstGeom prst="rect">
            <a:avLst/>
          </a:prstGeom>
          <a:noFill/>
          <a:ln>
            <a:noFill/>
          </a:ln>
        </p:spPr>
        <p:txBody>
          <a:bodyPr anchorCtr="0" anchor="t" bIns="45700" lIns="45700" spcFirstLastPara="1" rIns="45700" wrap="square" tIns="45700">
            <a:spAutoFit/>
          </a:bodyPr>
          <a:lstStyle/>
          <a:p>
            <a:pPr indent="0" lvl="0" marL="0" marR="0" rtl="0" algn="l">
              <a:lnSpc>
                <a:spcPct val="112500"/>
              </a:lnSpc>
              <a:spcBef>
                <a:spcPts val="0"/>
              </a:spcBef>
              <a:spcAft>
                <a:spcPts val="0"/>
              </a:spcAft>
              <a:buClr>
                <a:srgbClr val="000000"/>
              </a:buClr>
              <a:buSzPts val="800"/>
              <a:buFont typeface="Arial"/>
              <a:buNone/>
            </a:pPr>
            <a:r>
              <a:rPr b="0" i="0" lang="en-US" sz="800" u="none" cap="none" strike="noStrike">
                <a:solidFill>
                  <a:srgbClr val="000000"/>
                </a:solidFill>
                <a:latin typeface="Arial"/>
                <a:ea typeface="Arial"/>
                <a:cs typeface="Arial"/>
                <a:sym typeface="Arial"/>
              </a:rPr>
              <a:t>Norma Internacional para Medidas Fitosanitarias N°15 (del año 2006), que regula el embalaje de madera utilizado en el comercio internacional y que describe las medidas fitosanitarias</a:t>
            </a:r>
            <a:r>
              <a:rPr b="1" i="0" lang="en-US" sz="800" u="none" cap="none" strike="noStrike">
                <a:solidFill>
                  <a:srgbClr val="000000"/>
                </a:solidFill>
                <a:latin typeface="Arial"/>
                <a:ea typeface="Arial"/>
                <a:cs typeface="Arial"/>
                <a:sym typeface="Arial"/>
              </a:rPr>
              <a:t> para reducir el riesgo de introducción y/o dispersión de plagas relacionadas con el embalaje de madera</a:t>
            </a:r>
            <a:r>
              <a:rPr b="0" i="0" lang="en-US" sz="800" u="none" cap="none" strike="noStrike">
                <a:solidFill>
                  <a:srgbClr val="000000"/>
                </a:solidFill>
                <a:latin typeface="Arial"/>
                <a:ea typeface="Arial"/>
                <a:cs typeface="Arial"/>
                <a:sym typeface="Arial"/>
              </a:rPr>
              <a:t> (incluida la madera de estiba). </a:t>
            </a:r>
            <a:endParaRPr/>
          </a:p>
          <a:p>
            <a:pPr indent="0" lvl="0" marL="0" marR="0" rtl="0" algn="l">
              <a:lnSpc>
                <a:spcPct val="112500"/>
              </a:lnSpc>
              <a:spcBef>
                <a:spcPts val="0"/>
              </a:spcBef>
              <a:spcAft>
                <a:spcPts val="0"/>
              </a:spcAft>
              <a:buClr>
                <a:srgbClr val="000000"/>
              </a:buClr>
              <a:buSzPts val="800"/>
              <a:buFont typeface="Tahoma"/>
              <a:buNone/>
            </a:pPr>
            <a:r>
              <a:rPr b="0" i="0" lang="en-US" sz="800" u="none" cap="none" strike="noStrike">
                <a:solidFill>
                  <a:srgbClr val="000000"/>
                </a:solidFill>
                <a:latin typeface="Tahoma"/>
                <a:ea typeface="Tahoma"/>
                <a:cs typeface="Tahoma"/>
                <a:sym typeface="Tahoma"/>
              </a:rPr>
              <a:t>Puedes investigar más de esta norma en:</a:t>
            </a:r>
            <a:endParaRPr/>
          </a:p>
          <a:p>
            <a:pPr indent="0" lvl="0" marL="0" marR="0" rtl="0" algn="l">
              <a:lnSpc>
                <a:spcPct val="112500"/>
              </a:lnSpc>
              <a:spcBef>
                <a:spcPts val="0"/>
              </a:spcBef>
              <a:spcAft>
                <a:spcPts val="0"/>
              </a:spcAft>
              <a:buClr>
                <a:srgbClr val="0000FF"/>
              </a:buClr>
              <a:buSzPts val="800"/>
              <a:buFont typeface="Tahoma"/>
              <a:buNone/>
            </a:pPr>
            <a:r>
              <a:rPr b="0" i="0" lang="en-US" sz="800" u="sng" cap="none" strike="noStrike">
                <a:solidFill>
                  <a:srgbClr val="0000FF"/>
                </a:solidFill>
                <a:latin typeface="Tahoma"/>
                <a:ea typeface="Tahoma"/>
                <a:cs typeface="Tahoma"/>
                <a:sym typeface="Tahoma"/>
                <a:hlinkClick r:id="rId6">
                  <a:extLst>
                    <a:ext uri="{A12FA001-AC4F-418D-AE19-62706E023703}">
                      <ahyp:hlinkClr val="tx"/>
                    </a:ext>
                  </a:extLst>
                </a:hlinkClick>
              </a:rPr>
              <a:t>https://www.sag.gob.cl/ambitos-de-accion/que-es-la-nimf-ndeg-15#</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2" name="Shape 332"/>
        <p:cNvGrpSpPr/>
        <p:nvPr/>
      </p:nvGrpSpPr>
      <p:grpSpPr>
        <a:xfrm>
          <a:off x="0" y="0"/>
          <a:ext cx="0" cy="0"/>
          <a:chOff x="0" y="0"/>
          <a:chExt cx="0" cy="0"/>
        </a:xfrm>
      </p:grpSpPr>
      <p:sp>
        <p:nvSpPr>
          <p:cNvPr id="333" name="Google Shape;333;p17"/>
          <p:cNvSpPr txBox="1"/>
          <p:nvPr>
            <p:ph idx="4294967295" type="sldNum"/>
          </p:nvPr>
        </p:nvSpPr>
        <p:spPr>
          <a:xfrm>
            <a:off x="371684" y="6881800"/>
            <a:ext cx="337159" cy="317116"/>
          </a:xfrm>
          <a:prstGeom prst="rect">
            <a:avLst/>
          </a:prstGeom>
          <a:noFill/>
          <a:ln>
            <a:noFill/>
          </a:ln>
        </p:spPr>
        <p:txBody>
          <a:bodyPr anchorCtr="0" anchor="t" bIns="91400" lIns="91400" spcFirstLastPara="1" rIns="91400" wrap="square" tIns="91400">
            <a:spAutoFit/>
          </a:bodyPr>
          <a:lstStyle/>
          <a:p>
            <a:pPr indent="0" lvl="0" marL="0" rtl="0" algn="r">
              <a:lnSpc>
                <a:spcPct val="100000"/>
              </a:lnSpc>
              <a:spcBef>
                <a:spcPts val="0"/>
              </a:spcBef>
              <a:spcAft>
                <a:spcPts val="0"/>
              </a:spcAft>
              <a:buClr>
                <a:srgbClr val="000000"/>
              </a:buClr>
              <a:buSzPts val="1100"/>
              <a:buFont typeface="Calibri"/>
              <a:buNone/>
            </a:pPr>
            <a:fld id="{00000000-1234-1234-1234-123412341234}" type="slidenum">
              <a:rPr lang="en-US" sz="1100">
                <a:latin typeface="Calibri"/>
                <a:ea typeface="Calibri"/>
                <a:cs typeface="Calibri"/>
                <a:sym typeface="Calibri"/>
              </a:rPr>
              <a:t>‹#›</a:t>
            </a:fld>
            <a:endParaRPr b="0" i="0" sz="1100" u="none" cap="none" strike="noStrike">
              <a:solidFill>
                <a:srgbClr val="000000"/>
              </a:solidFill>
              <a:latin typeface="Calibri"/>
              <a:ea typeface="Calibri"/>
              <a:cs typeface="Calibri"/>
              <a:sym typeface="Calibri"/>
            </a:endParaRPr>
          </a:p>
        </p:txBody>
      </p:sp>
      <p:sp>
        <p:nvSpPr>
          <p:cNvPr id="334" name="Google Shape;334;p17"/>
          <p:cNvSpPr txBox="1"/>
          <p:nvPr/>
        </p:nvSpPr>
        <p:spPr>
          <a:xfrm>
            <a:off x="452173" y="1269910"/>
            <a:ext cx="5553212" cy="536167"/>
          </a:xfrm>
          <a:prstGeom prst="rect">
            <a:avLst/>
          </a:prstGeom>
          <a:noFill/>
          <a:ln>
            <a:noFill/>
          </a:ln>
        </p:spPr>
        <p:txBody>
          <a:bodyPr anchorCtr="0" anchor="ctr" bIns="91400" lIns="91400" spcFirstLastPara="1" rIns="91400" wrap="square" tIns="91400">
            <a:spAutoFit/>
          </a:bodyPr>
          <a:lstStyle/>
          <a:p>
            <a:pPr indent="0" lvl="0" marL="0" marR="0" rtl="0" algn="l">
              <a:lnSpc>
                <a:spcPct val="80000"/>
              </a:lnSpc>
              <a:spcBef>
                <a:spcPts val="0"/>
              </a:spcBef>
              <a:spcAft>
                <a:spcPts val="0"/>
              </a:spcAft>
              <a:buClr>
                <a:srgbClr val="ED6B00"/>
              </a:buClr>
              <a:buSzPts val="2800"/>
              <a:buFont typeface="Calibri"/>
              <a:buNone/>
            </a:pPr>
            <a:r>
              <a:rPr b="1" i="0" lang="en-US" sz="2800" u="none" cap="none" strike="noStrike">
                <a:solidFill>
                  <a:srgbClr val="ED6B00"/>
                </a:solidFill>
                <a:latin typeface="Calibri"/>
                <a:ea typeface="Calibri"/>
                <a:cs typeface="Calibri"/>
                <a:sym typeface="Calibri"/>
              </a:rPr>
              <a:t>TIPOS DE PALLETS </a:t>
            </a:r>
            <a:r>
              <a:rPr b="0" i="0" lang="en-US" sz="2800" u="none" cap="none" strike="noStrike">
                <a:solidFill>
                  <a:srgbClr val="A93501"/>
                </a:solidFill>
                <a:latin typeface="Calibri"/>
                <a:ea typeface="Calibri"/>
                <a:cs typeface="Calibri"/>
                <a:sym typeface="Calibri"/>
              </a:rPr>
              <a:t>MÁS UTILIZADOS</a:t>
            </a:r>
            <a:endParaRPr/>
          </a:p>
        </p:txBody>
      </p:sp>
      <p:sp>
        <p:nvSpPr>
          <p:cNvPr id="335" name="Google Shape;335;p17"/>
          <p:cNvSpPr txBox="1"/>
          <p:nvPr/>
        </p:nvSpPr>
        <p:spPr>
          <a:xfrm>
            <a:off x="518292" y="1906308"/>
            <a:ext cx="8160285" cy="2115789"/>
          </a:xfrm>
          <a:prstGeom prst="rect">
            <a:avLst/>
          </a:prstGeom>
          <a:noFill/>
          <a:ln>
            <a:noFill/>
          </a:ln>
        </p:spPr>
        <p:txBody>
          <a:bodyPr anchorCtr="0" anchor="t" bIns="91400" lIns="91400" spcFirstLastPara="1" rIns="91400" wrap="square" tIns="91400">
            <a:spAutoFit/>
          </a:bodyPr>
          <a:lstStyle/>
          <a:p>
            <a:pPr indent="0" lvl="0" marL="0" marR="0" rtl="0" algn="l">
              <a:lnSpc>
                <a:spcPct val="118750"/>
              </a:lnSpc>
              <a:spcBef>
                <a:spcPts val="0"/>
              </a:spcBef>
              <a:spcAft>
                <a:spcPts val="0"/>
              </a:spcAft>
              <a:buClr>
                <a:srgbClr val="ED6B00"/>
              </a:buClr>
              <a:buSzPts val="1600"/>
              <a:buFont typeface="Calibri"/>
              <a:buNone/>
            </a:pPr>
            <a:r>
              <a:rPr b="1" i="0" lang="en-US" sz="1600" u="none" cap="none" strike="noStrike">
                <a:solidFill>
                  <a:srgbClr val="ED6B00"/>
                </a:solidFill>
                <a:latin typeface="Calibri"/>
                <a:ea typeface="Calibri"/>
                <a:cs typeface="Calibri"/>
                <a:sym typeface="Calibri"/>
              </a:rPr>
              <a:t>Dimensiones</a:t>
            </a:r>
            <a:endParaRPr/>
          </a:p>
          <a:p>
            <a:pPr indent="0" lvl="0" marL="0" marR="0" rtl="0" algn="l">
              <a:lnSpc>
                <a:spcPct val="118750"/>
              </a:lnSpc>
              <a:spcBef>
                <a:spcPts val="0"/>
              </a:spcBef>
              <a:spcAft>
                <a:spcPts val="0"/>
              </a:spcAft>
              <a:buClr>
                <a:srgbClr val="000000"/>
              </a:buClr>
              <a:buSzPts val="1600"/>
              <a:buFont typeface="Calibri"/>
              <a:buNone/>
            </a:pPr>
            <a:r>
              <a:rPr b="0" i="0" lang="en-US" sz="1600" u="none" cap="none" strike="noStrike">
                <a:solidFill>
                  <a:srgbClr val="000000"/>
                </a:solidFill>
                <a:latin typeface="Calibri"/>
                <a:ea typeface="Calibri"/>
                <a:cs typeface="Calibri"/>
                <a:sym typeface="Calibri"/>
              </a:rPr>
              <a:t>Los dos tipos de pallets más utilizados actualmente son:</a:t>
            </a:r>
            <a:endParaRPr/>
          </a:p>
          <a:p>
            <a:pPr indent="0" lvl="0" marL="0" marR="0" rtl="0" algn="l">
              <a:lnSpc>
                <a:spcPct val="135714"/>
              </a:lnSpc>
              <a:spcBef>
                <a:spcPts val="0"/>
              </a:spcBef>
              <a:spcAft>
                <a:spcPts val="0"/>
              </a:spcAft>
              <a:buClr>
                <a:srgbClr val="000000"/>
              </a:buClr>
              <a:buSzPts val="1400"/>
              <a:buFont typeface="Calibri"/>
              <a:buNone/>
            </a:pPr>
            <a:r>
              <a:t/>
            </a:r>
            <a:endParaRPr b="0" i="0" sz="1400" u="none" cap="none" strike="noStrike">
              <a:solidFill>
                <a:srgbClr val="000000"/>
              </a:solidFill>
              <a:latin typeface="Arial"/>
              <a:ea typeface="Arial"/>
              <a:cs typeface="Arial"/>
              <a:sym typeface="Arial"/>
            </a:endParaRPr>
          </a:p>
          <a:p>
            <a:pPr indent="-177750" lvl="0" marL="285750" marR="0" rtl="0" algn="l">
              <a:lnSpc>
                <a:spcPct val="118750"/>
              </a:lnSpc>
              <a:spcBef>
                <a:spcPts val="0"/>
              </a:spcBef>
              <a:spcAft>
                <a:spcPts val="0"/>
              </a:spcAft>
              <a:buClr>
                <a:srgbClr val="000000"/>
              </a:buClr>
              <a:buSzPts val="1600"/>
              <a:buFont typeface="Arial"/>
              <a:buChar char="•"/>
            </a:pPr>
            <a:r>
              <a:rPr b="0" i="0" lang="en-US" sz="1600" u="none" cap="none" strike="noStrike">
                <a:solidFill>
                  <a:srgbClr val="000000"/>
                </a:solidFill>
                <a:latin typeface="Calibri"/>
                <a:ea typeface="Calibri"/>
                <a:cs typeface="Calibri"/>
                <a:sym typeface="Calibri"/>
              </a:rPr>
              <a:t>Europeo o Europallet (1200x800x150mm).</a:t>
            </a:r>
            <a:endParaRPr/>
          </a:p>
          <a:p>
            <a:pPr indent="-177750" lvl="0" marL="285750" marR="0" rtl="0" algn="l">
              <a:lnSpc>
                <a:spcPct val="118750"/>
              </a:lnSpc>
              <a:spcBef>
                <a:spcPts val="0"/>
              </a:spcBef>
              <a:spcAft>
                <a:spcPts val="0"/>
              </a:spcAft>
              <a:buClr>
                <a:srgbClr val="000000"/>
              </a:buClr>
              <a:buSzPts val="1600"/>
              <a:buFont typeface="Arial"/>
              <a:buChar char="•"/>
            </a:pPr>
            <a:r>
              <a:rPr b="0" i="0" lang="en-US" sz="1600" u="none" cap="none" strike="noStrike">
                <a:solidFill>
                  <a:srgbClr val="000000"/>
                </a:solidFill>
                <a:latin typeface="Calibri"/>
                <a:ea typeface="Calibri"/>
                <a:cs typeface="Calibri"/>
                <a:sym typeface="Calibri"/>
              </a:rPr>
              <a:t>Americano o Universal (1200x1000x150mm).</a:t>
            </a:r>
            <a:endParaRPr/>
          </a:p>
          <a:p>
            <a:pPr indent="0" lvl="0" marL="0" marR="0" rtl="0" algn="l">
              <a:lnSpc>
                <a:spcPct val="135714"/>
              </a:lnSpc>
              <a:spcBef>
                <a:spcPts val="0"/>
              </a:spcBef>
              <a:spcAft>
                <a:spcPts val="0"/>
              </a:spcAft>
              <a:buClr>
                <a:srgbClr val="000000"/>
              </a:buClr>
              <a:buSzPts val="1400"/>
              <a:buFont typeface="Calibri"/>
              <a:buNone/>
            </a:pPr>
            <a:r>
              <a:t/>
            </a:r>
            <a:endParaRPr b="0" i="0" sz="1400" u="none" cap="none" strike="noStrike">
              <a:solidFill>
                <a:srgbClr val="000000"/>
              </a:solidFill>
              <a:latin typeface="Arial"/>
              <a:ea typeface="Arial"/>
              <a:cs typeface="Arial"/>
              <a:sym typeface="Arial"/>
            </a:endParaRPr>
          </a:p>
          <a:p>
            <a:pPr indent="0" lvl="0" marL="0" marR="0" rtl="0" algn="l">
              <a:lnSpc>
                <a:spcPct val="118750"/>
              </a:lnSpc>
              <a:spcBef>
                <a:spcPts val="0"/>
              </a:spcBef>
              <a:spcAft>
                <a:spcPts val="0"/>
              </a:spcAft>
              <a:buClr>
                <a:srgbClr val="000000"/>
              </a:buClr>
              <a:buSzPts val="1600"/>
              <a:buFont typeface="Calibri"/>
              <a:buNone/>
            </a:pPr>
            <a:r>
              <a:rPr b="0" i="0" lang="en-US" sz="1600" u="none" cap="none" strike="noStrike">
                <a:solidFill>
                  <a:srgbClr val="000000"/>
                </a:solidFill>
                <a:latin typeface="Calibri"/>
                <a:ea typeface="Calibri"/>
                <a:cs typeface="Calibri"/>
                <a:sym typeface="Calibri"/>
              </a:rPr>
              <a:t>Ambas dimensiones se encuentran entre las seis medidas estandarizadas que recoge la Organización Internacional para la Estandarización (ISO).</a:t>
            </a:r>
            <a:endParaRPr/>
          </a:p>
        </p:txBody>
      </p:sp>
      <p:pic>
        <p:nvPicPr>
          <p:cNvPr descr="Imagen 23" id="336" name="Google Shape;336;p17"/>
          <p:cNvPicPr preferRelativeResize="0"/>
          <p:nvPr/>
        </p:nvPicPr>
        <p:blipFill rotWithShape="1">
          <a:blip r:embed="rId3">
            <a:alphaModFix/>
          </a:blip>
          <a:srcRect b="0" l="0" r="0" t="0"/>
          <a:stretch/>
        </p:blipFill>
        <p:spPr>
          <a:xfrm>
            <a:off x="735352" y="4122327"/>
            <a:ext cx="3458695" cy="2223447"/>
          </a:xfrm>
          <a:prstGeom prst="rect">
            <a:avLst/>
          </a:prstGeom>
          <a:noFill/>
          <a:ln>
            <a:noFill/>
          </a:ln>
        </p:spPr>
      </p:pic>
      <p:grpSp>
        <p:nvGrpSpPr>
          <p:cNvPr id="337" name="Google Shape;337;p17"/>
          <p:cNvGrpSpPr/>
          <p:nvPr/>
        </p:nvGrpSpPr>
        <p:grpSpPr>
          <a:xfrm>
            <a:off x="4593546" y="4255519"/>
            <a:ext cx="3576360" cy="1957066"/>
            <a:chOff x="-1" y="-1"/>
            <a:chExt cx="3576359" cy="1957065"/>
          </a:xfrm>
        </p:grpSpPr>
        <p:pic>
          <p:nvPicPr>
            <p:cNvPr descr="Imagen 25" id="338" name="Google Shape;338;p17"/>
            <p:cNvPicPr preferRelativeResize="0"/>
            <p:nvPr/>
          </p:nvPicPr>
          <p:blipFill rotWithShape="1">
            <a:blip r:embed="rId4">
              <a:alphaModFix/>
            </a:blip>
            <a:srcRect b="0" l="0" r="0" t="0"/>
            <a:stretch/>
          </p:blipFill>
          <p:spPr>
            <a:xfrm>
              <a:off x="-1" y="-1"/>
              <a:ext cx="3576359" cy="1957065"/>
            </a:xfrm>
            <a:prstGeom prst="rect">
              <a:avLst/>
            </a:prstGeom>
            <a:noFill/>
            <a:ln>
              <a:noFill/>
            </a:ln>
          </p:spPr>
        </p:pic>
        <p:sp>
          <p:nvSpPr>
            <p:cNvPr id="339" name="Google Shape;339;p17"/>
            <p:cNvSpPr txBox="1"/>
            <p:nvPr/>
          </p:nvSpPr>
          <p:spPr>
            <a:xfrm>
              <a:off x="1537491" y="233564"/>
              <a:ext cx="1968154" cy="288822"/>
            </a:xfrm>
            <a:prstGeom prst="rect">
              <a:avLst/>
            </a:prstGeom>
            <a:noFill/>
            <a:ln>
              <a:noFill/>
            </a:ln>
          </p:spPr>
          <p:txBody>
            <a:bodyPr anchorCtr="0" anchor="t" bIns="45700" lIns="45700" spcFirstLastPara="1" rIns="45700" wrap="square" tIns="45700">
              <a:sp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Arial"/>
                  <a:ea typeface="Arial"/>
                  <a:cs typeface="Arial"/>
                  <a:sym typeface="Arial"/>
                </a:rPr>
                <a:t>Americano o Universal </a:t>
              </a:r>
              <a:endParaRPr/>
            </a:p>
          </p:txBody>
        </p:sp>
      </p:gr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3" name="Shape 343"/>
        <p:cNvGrpSpPr/>
        <p:nvPr/>
      </p:nvGrpSpPr>
      <p:grpSpPr>
        <a:xfrm>
          <a:off x="0" y="0"/>
          <a:ext cx="0" cy="0"/>
          <a:chOff x="0" y="0"/>
          <a:chExt cx="0" cy="0"/>
        </a:xfrm>
      </p:grpSpPr>
      <p:sp>
        <p:nvSpPr>
          <p:cNvPr id="344" name="Google Shape;344;p18"/>
          <p:cNvSpPr txBox="1"/>
          <p:nvPr>
            <p:ph idx="4294967295" type="sldNum"/>
          </p:nvPr>
        </p:nvSpPr>
        <p:spPr>
          <a:xfrm>
            <a:off x="371684" y="6881800"/>
            <a:ext cx="337159" cy="317116"/>
          </a:xfrm>
          <a:prstGeom prst="rect">
            <a:avLst/>
          </a:prstGeom>
          <a:noFill/>
          <a:ln>
            <a:noFill/>
          </a:ln>
        </p:spPr>
        <p:txBody>
          <a:bodyPr anchorCtr="0" anchor="t" bIns="91400" lIns="91400" spcFirstLastPara="1" rIns="91400" wrap="square" tIns="91400">
            <a:spAutoFit/>
          </a:bodyPr>
          <a:lstStyle/>
          <a:p>
            <a:pPr indent="0" lvl="0" marL="0" rtl="0" algn="r">
              <a:lnSpc>
                <a:spcPct val="100000"/>
              </a:lnSpc>
              <a:spcBef>
                <a:spcPts val="0"/>
              </a:spcBef>
              <a:spcAft>
                <a:spcPts val="0"/>
              </a:spcAft>
              <a:buClr>
                <a:srgbClr val="000000"/>
              </a:buClr>
              <a:buSzPts val="1100"/>
              <a:buFont typeface="Calibri"/>
              <a:buNone/>
            </a:pPr>
            <a:fld id="{00000000-1234-1234-1234-123412341234}" type="slidenum">
              <a:rPr lang="en-US" sz="1100">
                <a:latin typeface="Calibri"/>
                <a:ea typeface="Calibri"/>
                <a:cs typeface="Calibri"/>
                <a:sym typeface="Calibri"/>
              </a:rPr>
              <a:t>‹#›</a:t>
            </a:fld>
            <a:endParaRPr b="0" i="0" sz="1100" u="none" cap="none" strike="noStrike">
              <a:solidFill>
                <a:srgbClr val="000000"/>
              </a:solidFill>
              <a:latin typeface="Calibri"/>
              <a:ea typeface="Calibri"/>
              <a:cs typeface="Calibri"/>
              <a:sym typeface="Calibri"/>
            </a:endParaRPr>
          </a:p>
        </p:txBody>
      </p:sp>
      <p:sp>
        <p:nvSpPr>
          <p:cNvPr id="345" name="Google Shape;345;p18"/>
          <p:cNvSpPr txBox="1"/>
          <p:nvPr/>
        </p:nvSpPr>
        <p:spPr>
          <a:xfrm>
            <a:off x="452173" y="1269910"/>
            <a:ext cx="5553212" cy="536167"/>
          </a:xfrm>
          <a:prstGeom prst="rect">
            <a:avLst/>
          </a:prstGeom>
          <a:noFill/>
          <a:ln>
            <a:noFill/>
          </a:ln>
        </p:spPr>
        <p:txBody>
          <a:bodyPr anchorCtr="0" anchor="ctr" bIns="91400" lIns="91400" spcFirstLastPara="1" rIns="91400" wrap="square" tIns="91400">
            <a:spAutoFit/>
          </a:bodyPr>
          <a:lstStyle/>
          <a:p>
            <a:pPr indent="0" lvl="0" marL="0" marR="0" rtl="0" algn="l">
              <a:lnSpc>
                <a:spcPct val="80000"/>
              </a:lnSpc>
              <a:spcBef>
                <a:spcPts val="0"/>
              </a:spcBef>
              <a:spcAft>
                <a:spcPts val="0"/>
              </a:spcAft>
              <a:buClr>
                <a:srgbClr val="ED6B00"/>
              </a:buClr>
              <a:buSzPts val="2800"/>
              <a:buFont typeface="Calibri"/>
              <a:buNone/>
            </a:pPr>
            <a:r>
              <a:rPr b="1" i="0" lang="en-US" sz="2800" u="none" cap="none" strike="noStrike">
                <a:solidFill>
                  <a:srgbClr val="ED6B00"/>
                </a:solidFill>
                <a:latin typeface="Calibri"/>
                <a:ea typeface="Calibri"/>
                <a:cs typeface="Calibri"/>
                <a:sym typeface="Calibri"/>
              </a:rPr>
              <a:t>¿SABÍAS QUE?</a:t>
            </a:r>
            <a:endParaRPr/>
          </a:p>
        </p:txBody>
      </p:sp>
      <p:sp>
        <p:nvSpPr>
          <p:cNvPr id="346" name="Google Shape;346;p18"/>
          <p:cNvSpPr txBox="1"/>
          <p:nvPr/>
        </p:nvSpPr>
        <p:spPr>
          <a:xfrm>
            <a:off x="509328" y="1840325"/>
            <a:ext cx="8160286" cy="909289"/>
          </a:xfrm>
          <a:prstGeom prst="rect">
            <a:avLst/>
          </a:prstGeom>
          <a:noFill/>
          <a:ln>
            <a:noFill/>
          </a:ln>
        </p:spPr>
        <p:txBody>
          <a:bodyPr anchorCtr="0" anchor="t" bIns="91400" lIns="91400" spcFirstLastPara="1" rIns="91400" wrap="square" tIns="91400">
            <a:spAutoFit/>
          </a:bodyPr>
          <a:lstStyle/>
          <a:p>
            <a:pPr indent="0" lvl="0" marL="0" marR="0" rtl="0" algn="l">
              <a:lnSpc>
                <a:spcPct val="118750"/>
              </a:lnSpc>
              <a:spcBef>
                <a:spcPts val="0"/>
              </a:spcBef>
              <a:spcAft>
                <a:spcPts val="0"/>
              </a:spcAft>
              <a:buClr>
                <a:srgbClr val="000000"/>
              </a:buClr>
              <a:buSzPts val="1600"/>
              <a:buFont typeface="Calibri"/>
              <a:buNone/>
            </a:pPr>
            <a:r>
              <a:rPr b="0" i="0" lang="en-US" sz="1600" u="none" cap="none" strike="noStrike">
                <a:solidFill>
                  <a:srgbClr val="000000"/>
                </a:solidFill>
                <a:latin typeface="Calibri"/>
                <a:ea typeface="Calibri"/>
                <a:cs typeface="Calibri"/>
                <a:sym typeface="Calibri"/>
              </a:rPr>
              <a:t>Cualquiera de los cuatro términos </a:t>
            </a:r>
            <a:r>
              <a:rPr b="0" i="1" lang="en-US" sz="1600" u="none" cap="none" strike="noStrike">
                <a:solidFill>
                  <a:srgbClr val="000000"/>
                </a:solidFill>
                <a:latin typeface="Calibri"/>
                <a:ea typeface="Calibri"/>
                <a:cs typeface="Calibri"/>
                <a:sym typeface="Calibri"/>
              </a:rPr>
              <a:t>(palé, palet, pallet o paleta) </a:t>
            </a:r>
            <a:r>
              <a:rPr b="0" i="0" lang="en-US" sz="1600" u="none" cap="none" strike="noStrike">
                <a:solidFill>
                  <a:srgbClr val="000000"/>
                </a:solidFill>
                <a:latin typeface="Calibri"/>
                <a:ea typeface="Calibri"/>
                <a:cs typeface="Calibri"/>
                <a:sym typeface="Calibri"/>
              </a:rPr>
              <a:t>es utilizado para denominar este producto de carga, sin embargo, según la Real Academia Española, la única grafía reconocida y correcta en español es </a:t>
            </a:r>
            <a:r>
              <a:rPr b="0" i="1" lang="en-US" sz="1600" u="none" cap="none" strike="noStrike">
                <a:solidFill>
                  <a:srgbClr val="000000"/>
                </a:solidFill>
                <a:latin typeface="Calibri"/>
                <a:ea typeface="Calibri"/>
                <a:cs typeface="Calibri"/>
                <a:sym typeface="Calibri"/>
              </a:rPr>
              <a:t>palé, </a:t>
            </a:r>
            <a:r>
              <a:rPr b="0" i="0" lang="en-US" sz="1600" u="none" cap="none" strike="noStrike">
                <a:solidFill>
                  <a:srgbClr val="000000"/>
                </a:solidFill>
                <a:latin typeface="Calibri"/>
                <a:ea typeface="Calibri"/>
                <a:cs typeface="Calibri"/>
                <a:sym typeface="Calibri"/>
              </a:rPr>
              <a:t>junto con su plural </a:t>
            </a:r>
            <a:r>
              <a:rPr b="0" i="1" lang="en-US" sz="1600" u="none" cap="none" strike="noStrike">
                <a:solidFill>
                  <a:srgbClr val="000000"/>
                </a:solidFill>
                <a:latin typeface="Calibri"/>
                <a:ea typeface="Calibri"/>
                <a:cs typeface="Calibri"/>
                <a:sym typeface="Calibri"/>
              </a:rPr>
              <a:t>palés.</a:t>
            </a:r>
            <a:endParaRPr/>
          </a:p>
        </p:txBody>
      </p:sp>
      <p:sp>
        <p:nvSpPr>
          <p:cNvPr id="347" name="Google Shape;347;p18"/>
          <p:cNvSpPr txBox="1"/>
          <p:nvPr/>
        </p:nvSpPr>
        <p:spPr>
          <a:xfrm>
            <a:off x="452173" y="2951422"/>
            <a:ext cx="5553212" cy="536167"/>
          </a:xfrm>
          <a:prstGeom prst="rect">
            <a:avLst/>
          </a:prstGeom>
          <a:noFill/>
          <a:ln>
            <a:noFill/>
          </a:ln>
        </p:spPr>
        <p:txBody>
          <a:bodyPr anchorCtr="0" anchor="ctr" bIns="91400" lIns="91400" spcFirstLastPara="1" rIns="91400" wrap="square" tIns="91400">
            <a:spAutoFit/>
          </a:bodyPr>
          <a:lstStyle/>
          <a:p>
            <a:pPr indent="0" lvl="0" marL="0" marR="0" rtl="0" algn="l">
              <a:lnSpc>
                <a:spcPct val="80000"/>
              </a:lnSpc>
              <a:spcBef>
                <a:spcPts val="0"/>
              </a:spcBef>
              <a:spcAft>
                <a:spcPts val="0"/>
              </a:spcAft>
              <a:buClr>
                <a:srgbClr val="ED6B00"/>
              </a:buClr>
              <a:buSzPts val="2800"/>
              <a:buFont typeface="Calibri"/>
              <a:buNone/>
            </a:pPr>
            <a:r>
              <a:rPr b="1" i="0" lang="en-US" sz="2800" u="none" cap="none" strike="noStrike">
                <a:solidFill>
                  <a:srgbClr val="ED6B00"/>
                </a:solidFill>
                <a:latin typeface="Calibri"/>
                <a:ea typeface="Calibri"/>
                <a:cs typeface="Calibri"/>
                <a:sym typeface="Calibri"/>
              </a:rPr>
              <a:t>DEFINICIÓN </a:t>
            </a:r>
            <a:r>
              <a:rPr b="0" i="0" lang="en-US" sz="2800" u="none" cap="none" strike="noStrike">
                <a:solidFill>
                  <a:srgbClr val="A93501"/>
                </a:solidFill>
                <a:latin typeface="Calibri"/>
                <a:ea typeface="Calibri"/>
                <a:cs typeface="Calibri"/>
                <a:sym typeface="Calibri"/>
              </a:rPr>
              <a:t>DE EMBALAJES</a:t>
            </a:r>
            <a:endParaRPr/>
          </a:p>
        </p:txBody>
      </p:sp>
      <p:sp>
        <p:nvSpPr>
          <p:cNvPr id="348" name="Google Shape;348;p18"/>
          <p:cNvSpPr txBox="1"/>
          <p:nvPr/>
        </p:nvSpPr>
        <p:spPr>
          <a:xfrm>
            <a:off x="506715" y="3485151"/>
            <a:ext cx="8424937" cy="3080989"/>
          </a:xfrm>
          <a:prstGeom prst="rect">
            <a:avLst/>
          </a:prstGeom>
          <a:noFill/>
          <a:ln>
            <a:noFill/>
          </a:ln>
        </p:spPr>
        <p:txBody>
          <a:bodyPr anchorCtr="0" anchor="t" bIns="91400" lIns="91400" spcFirstLastPara="1" rIns="91400" wrap="square" tIns="91400">
            <a:spAutoFit/>
          </a:bodyPr>
          <a:lstStyle/>
          <a:p>
            <a:pPr indent="0" lvl="0" marL="0" marR="0" rtl="0" algn="l">
              <a:lnSpc>
                <a:spcPct val="118750"/>
              </a:lnSpc>
              <a:spcBef>
                <a:spcPts val="0"/>
              </a:spcBef>
              <a:spcAft>
                <a:spcPts val="0"/>
              </a:spcAft>
              <a:buClr>
                <a:srgbClr val="000000"/>
              </a:buClr>
              <a:buSzPts val="1600"/>
              <a:buFont typeface="Calibri"/>
              <a:buNone/>
            </a:pPr>
            <a:r>
              <a:rPr b="0" i="0" lang="en-US" sz="1600" u="none" cap="none" strike="noStrike">
                <a:solidFill>
                  <a:srgbClr val="000000"/>
                </a:solidFill>
                <a:latin typeface="Calibri"/>
                <a:ea typeface="Calibri"/>
                <a:cs typeface="Calibri"/>
                <a:sym typeface="Calibri"/>
              </a:rPr>
              <a:t>Son los procedimientos y métodos utilizados para proteger la mercancía que contiene a lo largo de la cadena logística de su distribución física (manipulación, almacenamiento y transporte). </a:t>
            </a:r>
            <a:endParaRPr/>
          </a:p>
          <a:p>
            <a:pPr indent="0" lvl="0" marL="0" marR="0" rtl="0" algn="l">
              <a:lnSpc>
                <a:spcPct val="135714"/>
              </a:lnSpc>
              <a:spcBef>
                <a:spcPts val="0"/>
              </a:spcBef>
              <a:spcAft>
                <a:spcPts val="0"/>
              </a:spcAft>
              <a:buClr>
                <a:srgbClr val="000000"/>
              </a:buClr>
              <a:buSzPts val="1400"/>
              <a:buFont typeface="Calibri"/>
              <a:buNone/>
            </a:pPr>
            <a:r>
              <a:t/>
            </a:r>
            <a:endParaRPr b="0" i="0" sz="1400" u="none" cap="none" strike="noStrike">
              <a:solidFill>
                <a:srgbClr val="000000"/>
              </a:solidFill>
              <a:latin typeface="Arial"/>
              <a:ea typeface="Arial"/>
              <a:cs typeface="Arial"/>
              <a:sym typeface="Arial"/>
            </a:endParaRPr>
          </a:p>
          <a:p>
            <a:pPr indent="0" lvl="0" marL="0" marR="0" rtl="0" algn="l">
              <a:lnSpc>
                <a:spcPct val="118750"/>
              </a:lnSpc>
              <a:spcBef>
                <a:spcPts val="0"/>
              </a:spcBef>
              <a:spcAft>
                <a:spcPts val="0"/>
              </a:spcAft>
              <a:buClr>
                <a:srgbClr val="000000"/>
              </a:buClr>
              <a:buSzPts val="1600"/>
              <a:buFont typeface="Calibri"/>
              <a:buNone/>
            </a:pPr>
            <a:r>
              <a:rPr b="0" i="0" lang="en-US" sz="1600" u="none" cap="none" strike="noStrike">
                <a:solidFill>
                  <a:srgbClr val="000000"/>
                </a:solidFill>
                <a:latin typeface="Calibri"/>
                <a:ea typeface="Calibri"/>
                <a:cs typeface="Calibri"/>
                <a:sym typeface="Calibri"/>
              </a:rPr>
              <a:t>Las mercancías pueden ir atadas (con flejes o alambres), en bala (envueltas con telas u otro material y sujetas con alambre o fleje), en cajas (de cartón, madera, claraboya), en contenedores de metal, en fardos (unión de varios paquetes), en sacos (de papel, plástico, fibra), en toneles (madera, metal o plásticos) y en pallets.</a:t>
            </a:r>
            <a:endParaRPr/>
          </a:p>
          <a:p>
            <a:pPr indent="0" lvl="0" marL="0" marR="0" rtl="0" algn="l">
              <a:lnSpc>
                <a:spcPct val="135714"/>
              </a:lnSpc>
              <a:spcBef>
                <a:spcPts val="0"/>
              </a:spcBef>
              <a:spcAft>
                <a:spcPts val="0"/>
              </a:spcAft>
              <a:buClr>
                <a:srgbClr val="000000"/>
              </a:buClr>
              <a:buSzPts val="1400"/>
              <a:buFont typeface="Calibri"/>
              <a:buNone/>
            </a:pPr>
            <a:r>
              <a:t/>
            </a:r>
            <a:endParaRPr b="0" i="0" sz="1400" u="none" cap="none" strike="noStrike">
              <a:solidFill>
                <a:srgbClr val="000000"/>
              </a:solidFill>
              <a:latin typeface="Arial"/>
              <a:ea typeface="Arial"/>
              <a:cs typeface="Arial"/>
              <a:sym typeface="Arial"/>
            </a:endParaRPr>
          </a:p>
          <a:p>
            <a:pPr indent="0" lvl="0" marL="0" marR="0" rtl="0" algn="l">
              <a:lnSpc>
                <a:spcPct val="118750"/>
              </a:lnSpc>
              <a:spcBef>
                <a:spcPts val="0"/>
              </a:spcBef>
              <a:spcAft>
                <a:spcPts val="0"/>
              </a:spcAft>
              <a:buClr>
                <a:srgbClr val="000000"/>
              </a:buClr>
              <a:buSzPts val="1600"/>
              <a:buFont typeface="Calibri"/>
              <a:buNone/>
            </a:pPr>
            <a:r>
              <a:rPr b="0" i="0" lang="en-US" sz="1600" u="none" cap="none" strike="noStrike">
                <a:solidFill>
                  <a:srgbClr val="000000"/>
                </a:solidFill>
                <a:latin typeface="Calibri"/>
                <a:ea typeface="Calibri"/>
                <a:cs typeface="Calibri"/>
                <a:sym typeface="Calibri"/>
              </a:rPr>
              <a:t>El embalaje protege a las mercancías de sufrir daños mecánicos causados por el movimiento en el transporte; por el calentamiento o enfriamiento en el almacenaje a la intemperie; por contaminación; por impregnación de olores y humos; por mezcla de cargamentos; por oxidación; por mojadura; por aplastamientos; por plagas de roedores, insectos o gusanos; por incendios; etc.</a:t>
            </a:r>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2" name="Shape 352"/>
        <p:cNvGrpSpPr/>
        <p:nvPr/>
      </p:nvGrpSpPr>
      <p:grpSpPr>
        <a:xfrm>
          <a:off x="0" y="0"/>
          <a:ext cx="0" cy="0"/>
          <a:chOff x="0" y="0"/>
          <a:chExt cx="0" cy="0"/>
        </a:xfrm>
      </p:grpSpPr>
      <p:sp>
        <p:nvSpPr>
          <p:cNvPr id="353" name="Google Shape;353;p19"/>
          <p:cNvSpPr txBox="1"/>
          <p:nvPr>
            <p:ph idx="4294967295" type="sldNum"/>
          </p:nvPr>
        </p:nvSpPr>
        <p:spPr>
          <a:xfrm>
            <a:off x="371684" y="6881800"/>
            <a:ext cx="337159" cy="317116"/>
          </a:xfrm>
          <a:prstGeom prst="rect">
            <a:avLst/>
          </a:prstGeom>
          <a:noFill/>
          <a:ln>
            <a:noFill/>
          </a:ln>
        </p:spPr>
        <p:txBody>
          <a:bodyPr anchorCtr="0" anchor="t" bIns="91400" lIns="91400" spcFirstLastPara="1" rIns="91400" wrap="square" tIns="91400">
            <a:spAutoFit/>
          </a:bodyPr>
          <a:lstStyle/>
          <a:p>
            <a:pPr indent="0" lvl="0" marL="0" rtl="0" algn="r">
              <a:lnSpc>
                <a:spcPct val="100000"/>
              </a:lnSpc>
              <a:spcBef>
                <a:spcPts val="0"/>
              </a:spcBef>
              <a:spcAft>
                <a:spcPts val="0"/>
              </a:spcAft>
              <a:buClr>
                <a:srgbClr val="000000"/>
              </a:buClr>
              <a:buSzPts val="1100"/>
              <a:buFont typeface="Calibri"/>
              <a:buNone/>
            </a:pPr>
            <a:fld id="{00000000-1234-1234-1234-123412341234}" type="slidenum">
              <a:rPr lang="en-US" sz="1100">
                <a:latin typeface="Calibri"/>
                <a:ea typeface="Calibri"/>
                <a:cs typeface="Calibri"/>
                <a:sym typeface="Calibri"/>
              </a:rPr>
              <a:t>‹#›</a:t>
            </a:fld>
            <a:endParaRPr b="0" i="0" sz="1100" u="none" cap="none" strike="noStrike">
              <a:solidFill>
                <a:srgbClr val="000000"/>
              </a:solidFill>
              <a:latin typeface="Calibri"/>
              <a:ea typeface="Calibri"/>
              <a:cs typeface="Calibri"/>
              <a:sym typeface="Calibri"/>
            </a:endParaRPr>
          </a:p>
        </p:txBody>
      </p:sp>
      <p:pic>
        <p:nvPicPr>
          <p:cNvPr descr="Picture 2" id="354" name="Google Shape;354;p19"/>
          <p:cNvPicPr preferRelativeResize="0"/>
          <p:nvPr/>
        </p:nvPicPr>
        <p:blipFill rotWithShape="1">
          <a:blip r:embed="rId3">
            <a:alphaModFix/>
          </a:blip>
          <a:srcRect b="0" l="59033" r="0" t="45320"/>
          <a:stretch/>
        </p:blipFill>
        <p:spPr>
          <a:xfrm>
            <a:off x="5464367" y="5057819"/>
            <a:ext cx="2324559" cy="1942767"/>
          </a:xfrm>
          <a:prstGeom prst="rect">
            <a:avLst/>
          </a:prstGeom>
          <a:noFill/>
          <a:ln>
            <a:noFill/>
          </a:ln>
        </p:spPr>
      </p:pic>
      <p:pic>
        <p:nvPicPr>
          <p:cNvPr descr="Picture 2" id="355" name="Google Shape;355;p19"/>
          <p:cNvPicPr preferRelativeResize="0"/>
          <p:nvPr/>
        </p:nvPicPr>
        <p:blipFill rotWithShape="1">
          <a:blip r:embed="rId3">
            <a:alphaModFix/>
          </a:blip>
          <a:srcRect b="0" l="0" r="40013" t="45320"/>
          <a:stretch/>
        </p:blipFill>
        <p:spPr>
          <a:xfrm>
            <a:off x="1570084" y="4971577"/>
            <a:ext cx="3574795" cy="2040276"/>
          </a:xfrm>
          <a:prstGeom prst="rect">
            <a:avLst/>
          </a:prstGeom>
          <a:noFill/>
          <a:ln>
            <a:noFill/>
          </a:ln>
        </p:spPr>
      </p:pic>
      <p:sp>
        <p:nvSpPr>
          <p:cNvPr id="356" name="Google Shape;356;p19"/>
          <p:cNvSpPr txBox="1"/>
          <p:nvPr/>
        </p:nvSpPr>
        <p:spPr>
          <a:xfrm>
            <a:off x="3419011" y="3730609"/>
            <a:ext cx="2389884" cy="372208"/>
          </a:xfrm>
          <a:prstGeom prst="rect">
            <a:avLst/>
          </a:prstGeom>
          <a:noFill/>
          <a:ln>
            <a:noFill/>
          </a:ln>
        </p:spPr>
        <p:txBody>
          <a:bodyPr anchorCtr="0" anchor="ctr" bIns="91400" lIns="91400" spcFirstLastPara="1" rIns="91400" wrap="square" tIns="91400">
            <a:spAutoFit/>
          </a:bodyPr>
          <a:lstStyle/>
          <a:p>
            <a:pPr indent="0" lvl="0" marL="0" marR="0" rtl="0" algn="ctr">
              <a:lnSpc>
                <a:spcPct val="80000"/>
              </a:lnSpc>
              <a:spcBef>
                <a:spcPts val="0"/>
              </a:spcBef>
              <a:spcAft>
                <a:spcPts val="0"/>
              </a:spcAft>
              <a:buClr>
                <a:srgbClr val="A93501"/>
              </a:buClr>
              <a:buSzPts val="1400"/>
              <a:buFont typeface="Calibri"/>
              <a:buNone/>
            </a:pPr>
            <a:r>
              <a:rPr b="1" i="0" lang="en-US" sz="1400" u="none" cap="none" strike="noStrike">
                <a:solidFill>
                  <a:srgbClr val="A93501"/>
                </a:solidFill>
                <a:latin typeface="Calibri"/>
                <a:ea typeface="Calibri"/>
                <a:cs typeface="Calibri"/>
                <a:sym typeface="Calibri"/>
              </a:rPr>
              <a:t>ENVASES Y EMBALAJES</a:t>
            </a:r>
            <a:endParaRPr/>
          </a:p>
        </p:txBody>
      </p:sp>
      <p:sp>
        <p:nvSpPr>
          <p:cNvPr id="357" name="Google Shape;357;p19"/>
          <p:cNvSpPr txBox="1"/>
          <p:nvPr/>
        </p:nvSpPr>
        <p:spPr>
          <a:xfrm>
            <a:off x="452173" y="1269910"/>
            <a:ext cx="5553212" cy="536167"/>
          </a:xfrm>
          <a:prstGeom prst="rect">
            <a:avLst/>
          </a:prstGeom>
          <a:noFill/>
          <a:ln>
            <a:noFill/>
          </a:ln>
        </p:spPr>
        <p:txBody>
          <a:bodyPr anchorCtr="0" anchor="ctr" bIns="91400" lIns="91400" spcFirstLastPara="1" rIns="91400" wrap="square" tIns="91400">
            <a:spAutoFit/>
          </a:bodyPr>
          <a:lstStyle/>
          <a:p>
            <a:pPr indent="0" lvl="0" marL="0" marR="0" rtl="0" algn="l">
              <a:lnSpc>
                <a:spcPct val="80000"/>
              </a:lnSpc>
              <a:spcBef>
                <a:spcPts val="0"/>
              </a:spcBef>
              <a:spcAft>
                <a:spcPts val="0"/>
              </a:spcAft>
              <a:buClr>
                <a:srgbClr val="ED6B00"/>
              </a:buClr>
              <a:buSzPts val="2800"/>
              <a:buFont typeface="Calibri"/>
              <a:buNone/>
            </a:pPr>
            <a:r>
              <a:rPr b="1" i="0" lang="en-US" sz="2800" u="none" cap="none" strike="noStrike">
                <a:solidFill>
                  <a:srgbClr val="ED6B00"/>
                </a:solidFill>
                <a:latin typeface="Calibri"/>
                <a:ea typeface="Calibri"/>
                <a:cs typeface="Calibri"/>
                <a:sym typeface="Calibri"/>
              </a:rPr>
              <a:t>FUNCIONES </a:t>
            </a:r>
            <a:r>
              <a:rPr b="0" i="0" lang="en-US" sz="2800" u="none" cap="none" strike="noStrike">
                <a:solidFill>
                  <a:srgbClr val="A93501"/>
                </a:solidFill>
                <a:latin typeface="Calibri"/>
                <a:ea typeface="Calibri"/>
                <a:cs typeface="Calibri"/>
                <a:sym typeface="Calibri"/>
              </a:rPr>
              <a:t>DE LOS EMBALAJES</a:t>
            </a:r>
            <a:endParaRPr/>
          </a:p>
        </p:txBody>
      </p:sp>
      <p:sp>
        <p:nvSpPr>
          <p:cNvPr id="358" name="Google Shape;358;p19"/>
          <p:cNvSpPr txBox="1"/>
          <p:nvPr/>
        </p:nvSpPr>
        <p:spPr>
          <a:xfrm>
            <a:off x="667564" y="1900319"/>
            <a:ext cx="5453149" cy="1295369"/>
          </a:xfrm>
          <a:prstGeom prst="rect">
            <a:avLst/>
          </a:prstGeom>
          <a:noFill/>
          <a:ln>
            <a:noFill/>
          </a:ln>
        </p:spPr>
        <p:txBody>
          <a:bodyPr anchorCtr="0" anchor="t" bIns="91400" lIns="91400" spcFirstLastPara="1" rIns="91400" wrap="square" tIns="91400">
            <a:spAutoFit/>
          </a:bodyPr>
          <a:lstStyle/>
          <a:p>
            <a:pPr indent="-285750" lvl="0" marL="285750" marR="0" rtl="0" algn="l">
              <a:lnSpc>
                <a:spcPct val="137500"/>
              </a:lnSpc>
              <a:spcBef>
                <a:spcPts val="0"/>
              </a:spcBef>
              <a:spcAft>
                <a:spcPts val="0"/>
              </a:spcAft>
              <a:buClr>
                <a:srgbClr val="000000"/>
              </a:buClr>
              <a:buSzPts val="1600"/>
              <a:buFont typeface="Arial"/>
              <a:buChar char="•"/>
            </a:pPr>
            <a:r>
              <a:rPr b="0" i="0" lang="en-US" sz="1600" u="none" cap="none" strike="noStrike">
                <a:solidFill>
                  <a:srgbClr val="000000"/>
                </a:solidFill>
                <a:latin typeface="Calibri"/>
                <a:ea typeface="Calibri"/>
                <a:cs typeface="Calibri"/>
                <a:sym typeface="Calibri"/>
              </a:rPr>
              <a:t>Empaquetamiento temporal de los productos envasados.</a:t>
            </a:r>
            <a:endParaRPr/>
          </a:p>
          <a:p>
            <a:pPr indent="-285750" lvl="0" marL="285750" marR="0" rtl="0" algn="l">
              <a:lnSpc>
                <a:spcPct val="137500"/>
              </a:lnSpc>
              <a:spcBef>
                <a:spcPts val="0"/>
              </a:spcBef>
              <a:spcAft>
                <a:spcPts val="0"/>
              </a:spcAft>
              <a:buClr>
                <a:srgbClr val="000000"/>
              </a:buClr>
              <a:buSzPts val="1600"/>
              <a:buFont typeface="Arial"/>
              <a:buChar char="•"/>
            </a:pPr>
            <a:r>
              <a:rPr b="0" i="0" lang="en-US" sz="1600" u="none" cap="none" strike="noStrike">
                <a:solidFill>
                  <a:srgbClr val="000000"/>
                </a:solidFill>
                <a:latin typeface="Calibri"/>
                <a:ea typeface="Calibri"/>
                <a:cs typeface="Calibri"/>
                <a:sym typeface="Calibri"/>
              </a:rPr>
              <a:t>Protección en el proceso de distribución.</a:t>
            </a:r>
            <a:endParaRPr/>
          </a:p>
          <a:p>
            <a:pPr indent="-285750" lvl="0" marL="285750" marR="0" rtl="0" algn="l">
              <a:lnSpc>
                <a:spcPct val="137500"/>
              </a:lnSpc>
              <a:spcBef>
                <a:spcPts val="0"/>
              </a:spcBef>
              <a:spcAft>
                <a:spcPts val="0"/>
              </a:spcAft>
              <a:buClr>
                <a:srgbClr val="000000"/>
              </a:buClr>
              <a:buSzPts val="1600"/>
              <a:buFont typeface="Arial"/>
              <a:buChar char="•"/>
            </a:pPr>
            <a:r>
              <a:rPr b="0" i="0" lang="en-US" sz="1600" u="none" cap="none" strike="noStrike">
                <a:solidFill>
                  <a:srgbClr val="000000"/>
                </a:solidFill>
                <a:latin typeface="Calibri"/>
                <a:ea typeface="Calibri"/>
                <a:cs typeface="Calibri"/>
                <a:sym typeface="Calibri"/>
              </a:rPr>
              <a:t>Simplificación de las operaciones de manipulación.</a:t>
            </a:r>
            <a:endParaRPr/>
          </a:p>
          <a:p>
            <a:pPr indent="-285750" lvl="0" marL="285750" marR="0" rtl="0" algn="l">
              <a:lnSpc>
                <a:spcPct val="137500"/>
              </a:lnSpc>
              <a:spcBef>
                <a:spcPts val="0"/>
              </a:spcBef>
              <a:spcAft>
                <a:spcPts val="0"/>
              </a:spcAft>
              <a:buClr>
                <a:srgbClr val="000000"/>
              </a:buClr>
              <a:buSzPts val="1600"/>
              <a:buFont typeface="Arial"/>
              <a:buChar char="•"/>
            </a:pPr>
            <a:r>
              <a:rPr b="0" i="0" lang="en-US" sz="1600" u="none" cap="none" strike="noStrike">
                <a:solidFill>
                  <a:srgbClr val="000000"/>
                </a:solidFill>
                <a:latin typeface="Calibri"/>
                <a:ea typeface="Calibri"/>
                <a:cs typeface="Calibri"/>
                <a:sym typeface="Calibri"/>
              </a:rPr>
              <a:t>Abaratamiento de las operaciones de distribución.</a:t>
            </a:r>
            <a:endParaRPr/>
          </a:p>
        </p:txBody>
      </p:sp>
      <p:sp>
        <p:nvSpPr>
          <p:cNvPr id="359" name="Google Shape;359;p19"/>
          <p:cNvSpPr txBox="1"/>
          <p:nvPr/>
        </p:nvSpPr>
        <p:spPr>
          <a:xfrm>
            <a:off x="452172" y="3323747"/>
            <a:ext cx="1393106" cy="392003"/>
          </a:xfrm>
          <a:prstGeom prst="rect">
            <a:avLst/>
          </a:prstGeom>
          <a:noFill/>
          <a:ln>
            <a:noFill/>
          </a:ln>
        </p:spPr>
        <p:txBody>
          <a:bodyPr anchorCtr="0" anchor="ctr" bIns="91400" lIns="91400" spcFirstLastPara="1" rIns="91400" wrap="square" tIns="91400">
            <a:spAutoFit/>
          </a:bodyPr>
          <a:lstStyle/>
          <a:p>
            <a:pPr indent="0" lvl="0" marL="0" marR="0" rtl="0" algn="l">
              <a:lnSpc>
                <a:spcPct val="80000"/>
              </a:lnSpc>
              <a:spcBef>
                <a:spcPts val="0"/>
              </a:spcBef>
              <a:spcAft>
                <a:spcPts val="0"/>
              </a:spcAft>
              <a:buClr>
                <a:srgbClr val="ED6B00"/>
              </a:buClr>
              <a:buSzPts val="1600"/>
              <a:buFont typeface="Calibri"/>
              <a:buNone/>
            </a:pPr>
            <a:r>
              <a:rPr b="1" i="0" lang="en-US" sz="1600" u="none" cap="none" strike="noStrike">
                <a:solidFill>
                  <a:srgbClr val="ED6B00"/>
                </a:solidFill>
                <a:latin typeface="Calibri"/>
                <a:ea typeface="Calibri"/>
                <a:cs typeface="Calibri"/>
                <a:sym typeface="Calibri"/>
              </a:rPr>
              <a:t>EJEMPLOS</a:t>
            </a:r>
            <a:endParaRPr/>
          </a:p>
        </p:txBody>
      </p:sp>
      <p:sp>
        <p:nvSpPr>
          <p:cNvPr id="360" name="Google Shape;360;p19"/>
          <p:cNvSpPr txBox="1"/>
          <p:nvPr/>
        </p:nvSpPr>
        <p:spPr>
          <a:xfrm>
            <a:off x="1358596" y="4189414"/>
            <a:ext cx="2389884" cy="372208"/>
          </a:xfrm>
          <a:prstGeom prst="rect">
            <a:avLst/>
          </a:prstGeom>
          <a:noFill/>
          <a:ln>
            <a:noFill/>
          </a:ln>
        </p:spPr>
        <p:txBody>
          <a:bodyPr anchorCtr="0" anchor="ctr" bIns="91400" lIns="91400" spcFirstLastPara="1" rIns="91400" wrap="square" tIns="91400">
            <a:spAutoFit/>
          </a:bodyPr>
          <a:lstStyle/>
          <a:p>
            <a:pPr indent="0" lvl="0" marL="0" marR="0" rtl="0" algn="ctr">
              <a:lnSpc>
                <a:spcPct val="80000"/>
              </a:lnSpc>
              <a:spcBef>
                <a:spcPts val="0"/>
              </a:spcBef>
              <a:spcAft>
                <a:spcPts val="0"/>
              </a:spcAft>
              <a:buClr>
                <a:srgbClr val="ED6B00"/>
              </a:buClr>
              <a:buSzPts val="1400"/>
              <a:buFont typeface="Calibri"/>
              <a:buNone/>
            </a:pPr>
            <a:r>
              <a:rPr b="1" i="0" lang="en-US" sz="1400" u="none" cap="none" strike="noStrike">
                <a:solidFill>
                  <a:srgbClr val="ED6B00"/>
                </a:solidFill>
                <a:latin typeface="Calibri"/>
                <a:ea typeface="Calibri"/>
                <a:cs typeface="Calibri"/>
                <a:sym typeface="Calibri"/>
              </a:rPr>
              <a:t>Envase primario</a:t>
            </a:r>
            <a:endParaRPr/>
          </a:p>
        </p:txBody>
      </p:sp>
      <p:sp>
        <p:nvSpPr>
          <p:cNvPr id="361" name="Google Shape;361;p19"/>
          <p:cNvSpPr txBox="1"/>
          <p:nvPr/>
        </p:nvSpPr>
        <p:spPr>
          <a:xfrm>
            <a:off x="3419011" y="4189414"/>
            <a:ext cx="2389884" cy="372208"/>
          </a:xfrm>
          <a:prstGeom prst="rect">
            <a:avLst/>
          </a:prstGeom>
          <a:noFill/>
          <a:ln>
            <a:noFill/>
          </a:ln>
        </p:spPr>
        <p:txBody>
          <a:bodyPr anchorCtr="0" anchor="ctr" bIns="91400" lIns="91400" spcFirstLastPara="1" rIns="91400" wrap="square" tIns="91400">
            <a:spAutoFit/>
          </a:bodyPr>
          <a:lstStyle/>
          <a:p>
            <a:pPr indent="0" lvl="0" marL="0" marR="0" rtl="0" algn="ctr">
              <a:lnSpc>
                <a:spcPct val="80000"/>
              </a:lnSpc>
              <a:spcBef>
                <a:spcPts val="0"/>
              </a:spcBef>
              <a:spcAft>
                <a:spcPts val="0"/>
              </a:spcAft>
              <a:buClr>
                <a:srgbClr val="ED6B00"/>
              </a:buClr>
              <a:buSzPts val="1400"/>
              <a:buFont typeface="Calibri"/>
              <a:buNone/>
            </a:pPr>
            <a:r>
              <a:rPr b="1" i="0" lang="en-US" sz="1400" u="none" cap="none" strike="noStrike">
                <a:solidFill>
                  <a:srgbClr val="ED6B00"/>
                </a:solidFill>
                <a:latin typeface="Calibri"/>
                <a:ea typeface="Calibri"/>
                <a:cs typeface="Calibri"/>
                <a:sym typeface="Calibri"/>
              </a:rPr>
              <a:t>Envase secundario</a:t>
            </a:r>
            <a:endParaRPr/>
          </a:p>
        </p:txBody>
      </p:sp>
      <p:sp>
        <p:nvSpPr>
          <p:cNvPr id="362" name="Google Shape;362;p19"/>
          <p:cNvSpPr txBox="1"/>
          <p:nvPr/>
        </p:nvSpPr>
        <p:spPr>
          <a:xfrm>
            <a:off x="5508202" y="4189414"/>
            <a:ext cx="2389883" cy="372208"/>
          </a:xfrm>
          <a:prstGeom prst="rect">
            <a:avLst/>
          </a:prstGeom>
          <a:noFill/>
          <a:ln>
            <a:noFill/>
          </a:ln>
        </p:spPr>
        <p:txBody>
          <a:bodyPr anchorCtr="0" anchor="ctr" bIns="91400" lIns="91400" spcFirstLastPara="1" rIns="91400" wrap="square" tIns="91400">
            <a:spAutoFit/>
          </a:bodyPr>
          <a:lstStyle/>
          <a:p>
            <a:pPr indent="0" lvl="0" marL="0" marR="0" rtl="0" algn="ctr">
              <a:lnSpc>
                <a:spcPct val="80000"/>
              </a:lnSpc>
              <a:spcBef>
                <a:spcPts val="0"/>
              </a:spcBef>
              <a:spcAft>
                <a:spcPts val="0"/>
              </a:spcAft>
              <a:buClr>
                <a:srgbClr val="ED6B00"/>
              </a:buClr>
              <a:buSzPts val="1400"/>
              <a:buFont typeface="Calibri"/>
              <a:buNone/>
            </a:pPr>
            <a:r>
              <a:rPr b="1" i="0" lang="en-US" sz="1400" u="none" cap="none" strike="noStrike">
                <a:solidFill>
                  <a:srgbClr val="ED6B00"/>
                </a:solidFill>
                <a:latin typeface="Calibri"/>
                <a:ea typeface="Calibri"/>
                <a:cs typeface="Calibri"/>
                <a:sym typeface="Calibri"/>
              </a:rPr>
              <a:t>Envase terciario</a:t>
            </a:r>
            <a:endParaRPr/>
          </a:p>
        </p:txBody>
      </p:sp>
      <p:sp>
        <p:nvSpPr>
          <p:cNvPr id="363" name="Google Shape;363;p19"/>
          <p:cNvSpPr txBox="1"/>
          <p:nvPr/>
        </p:nvSpPr>
        <p:spPr>
          <a:xfrm>
            <a:off x="1358596" y="4625816"/>
            <a:ext cx="2389884" cy="372208"/>
          </a:xfrm>
          <a:prstGeom prst="rect">
            <a:avLst/>
          </a:prstGeom>
          <a:noFill/>
          <a:ln>
            <a:noFill/>
          </a:ln>
        </p:spPr>
        <p:txBody>
          <a:bodyPr anchorCtr="0" anchor="ctr" bIns="91400" lIns="91400" spcFirstLastPara="1" rIns="91400" wrap="square" tIns="91400">
            <a:spAutoFit/>
          </a:bodyPr>
          <a:lstStyle/>
          <a:p>
            <a:pPr indent="0" lvl="0" marL="0" marR="0" rtl="0" algn="ctr">
              <a:lnSpc>
                <a:spcPct val="80000"/>
              </a:lnSpc>
              <a:spcBef>
                <a:spcPts val="0"/>
              </a:spcBef>
              <a:spcAft>
                <a:spcPts val="0"/>
              </a:spcAft>
              <a:buClr>
                <a:srgbClr val="A93501"/>
              </a:buClr>
              <a:buSzPts val="1400"/>
              <a:buFont typeface="Calibri"/>
              <a:buNone/>
            </a:pPr>
            <a:r>
              <a:rPr b="0" i="0" lang="en-US" sz="1400" u="none" cap="none" strike="noStrike">
                <a:solidFill>
                  <a:srgbClr val="A93501"/>
                </a:solidFill>
                <a:latin typeface="Calibri"/>
                <a:ea typeface="Calibri"/>
                <a:cs typeface="Calibri"/>
                <a:sym typeface="Calibri"/>
              </a:rPr>
              <a:t>Envase o envoltura</a:t>
            </a:r>
            <a:endParaRPr/>
          </a:p>
        </p:txBody>
      </p:sp>
      <p:sp>
        <p:nvSpPr>
          <p:cNvPr id="364" name="Google Shape;364;p19"/>
          <p:cNvSpPr txBox="1"/>
          <p:nvPr/>
        </p:nvSpPr>
        <p:spPr>
          <a:xfrm>
            <a:off x="3419011" y="4625816"/>
            <a:ext cx="2389884" cy="372208"/>
          </a:xfrm>
          <a:prstGeom prst="rect">
            <a:avLst/>
          </a:prstGeom>
          <a:noFill/>
          <a:ln>
            <a:noFill/>
          </a:ln>
        </p:spPr>
        <p:txBody>
          <a:bodyPr anchorCtr="0" anchor="ctr" bIns="91400" lIns="91400" spcFirstLastPara="1" rIns="91400" wrap="square" tIns="91400">
            <a:spAutoFit/>
          </a:bodyPr>
          <a:lstStyle/>
          <a:p>
            <a:pPr indent="0" lvl="0" marL="0" marR="0" rtl="0" algn="ctr">
              <a:lnSpc>
                <a:spcPct val="80000"/>
              </a:lnSpc>
              <a:spcBef>
                <a:spcPts val="0"/>
              </a:spcBef>
              <a:spcAft>
                <a:spcPts val="0"/>
              </a:spcAft>
              <a:buClr>
                <a:srgbClr val="A93501"/>
              </a:buClr>
              <a:buSzPts val="1400"/>
              <a:buFont typeface="Calibri"/>
              <a:buNone/>
            </a:pPr>
            <a:r>
              <a:rPr b="0" i="0" lang="en-US" sz="1400" u="none" cap="none" strike="noStrike">
                <a:solidFill>
                  <a:srgbClr val="A93501"/>
                </a:solidFill>
                <a:latin typeface="Calibri"/>
                <a:ea typeface="Calibri"/>
                <a:cs typeface="Calibri"/>
                <a:sym typeface="Calibri"/>
              </a:rPr>
              <a:t>Empaque</a:t>
            </a:r>
            <a:endParaRPr/>
          </a:p>
        </p:txBody>
      </p:sp>
      <p:sp>
        <p:nvSpPr>
          <p:cNvPr id="365" name="Google Shape;365;p19"/>
          <p:cNvSpPr txBox="1"/>
          <p:nvPr/>
        </p:nvSpPr>
        <p:spPr>
          <a:xfrm>
            <a:off x="5508202" y="4625816"/>
            <a:ext cx="2389883" cy="372208"/>
          </a:xfrm>
          <a:prstGeom prst="rect">
            <a:avLst/>
          </a:prstGeom>
          <a:noFill/>
          <a:ln>
            <a:noFill/>
          </a:ln>
        </p:spPr>
        <p:txBody>
          <a:bodyPr anchorCtr="0" anchor="ctr" bIns="91400" lIns="91400" spcFirstLastPara="1" rIns="91400" wrap="square" tIns="91400">
            <a:spAutoFit/>
          </a:bodyPr>
          <a:lstStyle/>
          <a:p>
            <a:pPr indent="0" lvl="0" marL="0" marR="0" rtl="0" algn="ctr">
              <a:lnSpc>
                <a:spcPct val="80000"/>
              </a:lnSpc>
              <a:spcBef>
                <a:spcPts val="0"/>
              </a:spcBef>
              <a:spcAft>
                <a:spcPts val="0"/>
              </a:spcAft>
              <a:buClr>
                <a:srgbClr val="A93501"/>
              </a:buClr>
              <a:buSzPts val="1400"/>
              <a:buFont typeface="Calibri"/>
              <a:buNone/>
            </a:pPr>
            <a:r>
              <a:rPr b="0" i="0" lang="en-US" sz="1400" u="none" cap="none" strike="noStrike">
                <a:solidFill>
                  <a:srgbClr val="A93501"/>
                </a:solidFill>
                <a:latin typeface="Calibri"/>
                <a:ea typeface="Calibri"/>
                <a:cs typeface="Calibri"/>
                <a:sym typeface="Calibri"/>
              </a:rPr>
              <a:t>Embalaje</a:t>
            </a:r>
            <a:endParaRPr/>
          </a:p>
        </p:txBody>
      </p:sp>
      <p:cxnSp>
        <p:nvCxnSpPr>
          <p:cNvPr id="366" name="Google Shape;366;p19"/>
          <p:cNvCxnSpPr/>
          <p:nvPr/>
        </p:nvCxnSpPr>
        <p:spPr>
          <a:xfrm>
            <a:off x="4613954" y="4085923"/>
            <a:ext cx="2" cy="187695"/>
          </a:xfrm>
          <a:prstGeom prst="straightConnector1">
            <a:avLst/>
          </a:prstGeom>
          <a:noFill/>
          <a:ln cap="flat" cmpd="sng" w="9525">
            <a:solidFill>
              <a:srgbClr val="FEA83A"/>
            </a:solidFill>
            <a:prstDash val="solid"/>
            <a:round/>
            <a:headEnd len="sm" w="sm" type="none"/>
            <a:tailEnd len="med" w="med" type="triangle"/>
          </a:ln>
        </p:spPr>
      </p:cxnSp>
      <p:cxnSp>
        <p:nvCxnSpPr>
          <p:cNvPr id="367" name="Google Shape;367;p19"/>
          <p:cNvCxnSpPr/>
          <p:nvPr/>
        </p:nvCxnSpPr>
        <p:spPr>
          <a:xfrm>
            <a:off x="2553536" y="4081843"/>
            <a:ext cx="4149608" cy="2"/>
          </a:xfrm>
          <a:prstGeom prst="straightConnector1">
            <a:avLst/>
          </a:prstGeom>
          <a:noFill/>
          <a:ln cap="flat" cmpd="sng" w="9525">
            <a:solidFill>
              <a:srgbClr val="FEA83A"/>
            </a:solidFill>
            <a:prstDash val="solid"/>
            <a:round/>
            <a:headEnd len="sm" w="sm" type="none"/>
            <a:tailEnd len="sm" w="sm" type="none"/>
          </a:ln>
        </p:spPr>
      </p:cxnSp>
      <p:cxnSp>
        <p:nvCxnSpPr>
          <p:cNvPr id="368" name="Google Shape;368;p19"/>
          <p:cNvCxnSpPr/>
          <p:nvPr/>
        </p:nvCxnSpPr>
        <p:spPr>
          <a:xfrm>
            <a:off x="6708274" y="4076463"/>
            <a:ext cx="2" cy="197062"/>
          </a:xfrm>
          <a:prstGeom prst="straightConnector1">
            <a:avLst/>
          </a:prstGeom>
          <a:noFill/>
          <a:ln cap="flat" cmpd="sng" w="9525">
            <a:solidFill>
              <a:srgbClr val="FEA83A"/>
            </a:solidFill>
            <a:prstDash val="solid"/>
            <a:round/>
            <a:headEnd len="sm" w="sm" type="none"/>
            <a:tailEnd len="med" w="med" type="triangle"/>
          </a:ln>
        </p:spPr>
      </p:cxnSp>
      <p:cxnSp>
        <p:nvCxnSpPr>
          <p:cNvPr id="369" name="Google Shape;369;p19"/>
          <p:cNvCxnSpPr/>
          <p:nvPr/>
        </p:nvCxnSpPr>
        <p:spPr>
          <a:xfrm>
            <a:off x="2555875" y="4076463"/>
            <a:ext cx="0" cy="197062"/>
          </a:xfrm>
          <a:prstGeom prst="straightConnector1">
            <a:avLst/>
          </a:prstGeom>
          <a:noFill/>
          <a:ln cap="flat" cmpd="sng" w="9525">
            <a:solidFill>
              <a:srgbClr val="FEA83A"/>
            </a:solidFill>
            <a:prstDash val="solid"/>
            <a:round/>
            <a:headEnd len="sm" w="sm" type="none"/>
            <a:tailEnd len="med" w="med" type="triangle"/>
          </a:ln>
        </p:spPr>
      </p:cxnSp>
      <p:cxnSp>
        <p:nvCxnSpPr>
          <p:cNvPr id="370" name="Google Shape;370;p19"/>
          <p:cNvCxnSpPr/>
          <p:nvPr/>
        </p:nvCxnSpPr>
        <p:spPr>
          <a:xfrm>
            <a:off x="2555875" y="4499917"/>
            <a:ext cx="0" cy="197062"/>
          </a:xfrm>
          <a:prstGeom prst="straightConnector1">
            <a:avLst/>
          </a:prstGeom>
          <a:noFill/>
          <a:ln cap="flat" cmpd="sng" w="9525">
            <a:solidFill>
              <a:srgbClr val="FEA83A"/>
            </a:solidFill>
            <a:prstDash val="solid"/>
            <a:round/>
            <a:headEnd len="sm" w="sm" type="none"/>
            <a:tailEnd len="med" w="med" type="triangle"/>
          </a:ln>
        </p:spPr>
      </p:cxnSp>
      <p:cxnSp>
        <p:nvCxnSpPr>
          <p:cNvPr id="371" name="Google Shape;371;p19"/>
          <p:cNvCxnSpPr/>
          <p:nvPr/>
        </p:nvCxnSpPr>
        <p:spPr>
          <a:xfrm>
            <a:off x="4613954" y="4499917"/>
            <a:ext cx="2" cy="197062"/>
          </a:xfrm>
          <a:prstGeom prst="straightConnector1">
            <a:avLst/>
          </a:prstGeom>
          <a:noFill/>
          <a:ln cap="flat" cmpd="sng" w="9525">
            <a:solidFill>
              <a:srgbClr val="FEA83A"/>
            </a:solidFill>
            <a:prstDash val="solid"/>
            <a:round/>
            <a:headEnd len="sm" w="sm" type="none"/>
            <a:tailEnd len="med" w="med" type="triangle"/>
          </a:ln>
        </p:spPr>
      </p:cxnSp>
      <p:cxnSp>
        <p:nvCxnSpPr>
          <p:cNvPr id="372" name="Google Shape;372;p19"/>
          <p:cNvCxnSpPr/>
          <p:nvPr/>
        </p:nvCxnSpPr>
        <p:spPr>
          <a:xfrm>
            <a:off x="6708274" y="4499917"/>
            <a:ext cx="2" cy="197062"/>
          </a:xfrm>
          <a:prstGeom prst="straightConnector1">
            <a:avLst/>
          </a:prstGeom>
          <a:noFill/>
          <a:ln cap="flat" cmpd="sng" w="9525">
            <a:solidFill>
              <a:srgbClr val="FEA83A"/>
            </a:solidFill>
            <a:prstDash val="solid"/>
            <a:round/>
            <a:headEnd len="sm" w="sm" type="none"/>
            <a:tailEnd len="med" w="med" type="triangle"/>
          </a:ln>
        </p:spPr>
      </p:cxn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5" name="Shape 115"/>
        <p:cNvGrpSpPr/>
        <p:nvPr/>
      </p:nvGrpSpPr>
      <p:grpSpPr>
        <a:xfrm>
          <a:off x="0" y="0"/>
          <a:ext cx="0" cy="0"/>
          <a:chOff x="0" y="0"/>
          <a:chExt cx="0" cy="0"/>
        </a:xfrm>
      </p:grpSpPr>
      <p:sp>
        <p:nvSpPr>
          <p:cNvPr id="116" name="Google Shape;116;p2"/>
          <p:cNvSpPr txBox="1"/>
          <p:nvPr/>
        </p:nvSpPr>
        <p:spPr>
          <a:xfrm>
            <a:off x="365423" y="2049137"/>
            <a:ext cx="1444329" cy="369405"/>
          </a:xfrm>
          <a:prstGeom prst="rect">
            <a:avLst/>
          </a:prstGeom>
          <a:noFill/>
          <a:ln>
            <a:noFill/>
          </a:ln>
        </p:spPr>
        <p:txBody>
          <a:bodyPr anchorCtr="0" anchor="ctr" bIns="91400" lIns="91400" spcFirstLastPara="1" rIns="91400" wrap="square" tIns="91400">
            <a:spAutoFit/>
          </a:bodyPr>
          <a:lstStyle/>
          <a:p>
            <a:pPr indent="0" lvl="0" marL="0" marR="0" rtl="0" algn="l">
              <a:lnSpc>
                <a:spcPct val="100000"/>
              </a:lnSpc>
              <a:spcBef>
                <a:spcPts val="0"/>
              </a:spcBef>
              <a:spcAft>
                <a:spcPts val="0"/>
              </a:spcAft>
              <a:buClr>
                <a:srgbClr val="000000"/>
              </a:buClr>
              <a:buSzPts val="1500"/>
              <a:buFont typeface="Calibri"/>
              <a:buNone/>
            </a:pPr>
            <a:r>
              <a:rPr b="1" i="0" lang="en-US" sz="1500" u="none" cap="none" strike="noStrike">
                <a:solidFill>
                  <a:srgbClr val="000000"/>
                </a:solidFill>
                <a:latin typeface="Calibri"/>
                <a:ea typeface="Calibri"/>
                <a:cs typeface="Calibri"/>
                <a:sym typeface="Calibri"/>
              </a:rPr>
              <a:t>ACTIVIDAD 4</a:t>
            </a:r>
            <a:endParaRPr/>
          </a:p>
        </p:txBody>
      </p:sp>
      <p:sp>
        <p:nvSpPr>
          <p:cNvPr id="117" name="Google Shape;117;p2"/>
          <p:cNvSpPr txBox="1"/>
          <p:nvPr/>
        </p:nvSpPr>
        <p:spPr>
          <a:xfrm>
            <a:off x="1139098" y="834800"/>
            <a:ext cx="4156804" cy="339713"/>
          </a:xfrm>
          <a:prstGeom prst="rect">
            <a:avLst/>
          </a:prstGeom>
          <a:noFill/>
          <a:ln>
            <a:noFill/>
          </a:ln>
        </p:spPr>
        <p:txBody>
          <a:bodyPr anchorCtr="0" anchor="t" bIns="91400" lIns="91400" spcFirstLastPara="1" rIns="91400" wrap="square" tIns="91400">
            <a:spAutoFit/>
          </a:bodyPr>
          <a:lstStyle/>
          <a:p>
            <a:pPr indent="0" lvl="0" marL="0" marR="0" rtl="0" algn="l">
              <a:lnSpc>
                <a:spcPct val="100000"/>
              </a:lnSpc>
              <a:spcBef>
                <a:spcPts val="0"/>
              </a:spcBef>
              <a:spcAft>
                <a:spcPts val="0"/>
              </a:spcAft>
              <a:buClr>
                <a:srgbClr val="ED6B00"/>
              </a:buClr>
              <a:buSzPts val="1200"/>
              <a:buFont typeface="Calibri"/>
              <a:buNone/>
            </a:pPr>
            <a:r>
              <a:rPr b="1" i="0" lang="en-US" sz="1200" u="none" cap="none" strike="noStrike">
                <a:solidFill>
                  <a:srgbClr val="ED6B00"/>
                </a:solidFill>
                <a:latin typeface="Calibri"/>
                <a:ea typeface="Calibri"/>
                <a:cs typeface="Calibri"/>
                <a:sym typeface="Calibri"/>
              </a:rPr>
              <a:t>MÓDULO 2 </a:t>
            </a:r>
            <a:r>
              <a:rPr b="0" i="0" lang="en-US" sz="1200" u="none" cap="none" strike="noStrike">
                <a:solidFill>
                  <a:srgbClr val="ED6B00"/>
                </a:solidFill>
                <a:latin typeface="Calibri"/>
                <a:ea typeface="Calibri"/>
                <a:cs typeface="Calibri"/>
                <a:sym typeface="Calibri"/>
              </a:rPr>
              <a:t>| OPERACIONES DE BODEGA</a:t>
            </a:r>
            <a:endParaRPr/>
          </a:p>
        </p:txBody>
      </p:sp>
      <p:sp>
        <p:nvSpPr>
          <p:cNvPr id="118" name="Google Shape;118;p2"/>
          <p:cNvSpPr txBox="1"/>
          <p:nvPr/>
        </p:nvSpPr>
        <p:spPr>
          <a:xfrm>
            <a:off x="293713" y="2464315"/>
            <a:ext cx="5495051" cy="1153754"/>
          </a:xfrm>
          <a:prstGeom prst="rect">
            <a:avLst/>
          </a:prstGeom>
          <a:noFill/>
          <a:ln>
            <a:noFill/>
          </a:ln>
        </p:spPr>
        <p:txBody>
          <a:bodyPr anchorCtr="0" anchor="ctr" bIns="91400" lIns="91400" spcFirstLastPara="1" rIns="91400" wrap="square" tIns="91400">
            <a:spAutoFit/>
          </a:bodyPr>
          <a:lstStyle/>
          <a:p>
            <a:pPr indent="0" lvl="0" marL="0" marR="0" rtl="0" algn="l">
              <a:lnSpc>
                <a:spcPct val="90000"/>
              </a:lnSpc>
              <a:spcBef>
                <a:spcPts val="0"/>
              </a:spcBef>
              <a:spcAft>
                <a:spcPts val="0"/>
              </a:spcAft>
              <a:buClr>
                <a:srgbClr val="ED6B00"/>
              </a:buClr>
              <a:buSzPts val="3600"/>
              <a:buFont typeface="Calibri"/>
              <a:buNone/>
            </a:pPr>
            <a:r>
              <a:rPr b="1" i="0" lang="en-US" sz="3600" u="none" cap="none" strike="noStrike">
                <a:solidFill>
                  <a:srgbClr val="ED6B00"/>
                </a:solidFill>
                <a:latin typeface="Calibri"/>
                <a:ea typeface="Calibri"/>
                <a:cs typeface="Calibri"/>
                <a:sym typeface="Calibri"/>
              </a:rPr>
              <a:t>ALMACENAMIENTO DE MATERIALES PALETIZADOS</a:t>
            </a:r>
            <a:endParaRPr/>
          </a:p>
        </p:txBody>
      </p:sp>
      <p:pic>
        <p:nvPicPr>
          <p:cNvPr descr="Imagen 6" id="119" name="Google Shape;119;p2"/>
          <p:cNvPicPr preferRelativeResize="0"/>
          <p:nvPr/>
        </p:nvPicPr>
        <p:blipFill rotWithShape="1">
          <a:blip r:embed="rId3">
            <a:alphaModFix/>
          </a:blip>
          <a:srcRect b="0" l="0" r="0" t="0"/>
          <a:stretch/>
        </p:blipFill>
        <p:spPr>
          <a:xfrm>
            <a:off x="3557847" y="2413243"/>
            <a:ext cx="5818911" cy="4831776"/>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6" name="Shape 376"/>
        <p:cNvGrpSpPr/>
        <p:nvPr/>
      </p:nvGrpSpPr>
      <p:grpSpPr>
        <a:xfrm>
          <a:off x="0" y="0"/>
          <a:ext cx="0" cy="0"/>
          <a:chOff x="0" y="0"/>
          <a:chExt cx="0" cy="0"/>
        </a:xfrm>
      </p:grpSpPr>
      <p:sp>
        <p:nvSpPr>
          <p:cNvPr id="377" name="Google Shape;377;p20"/>
          <p:cNvSpPr txBox="1"/>
          <p:nvPr>
            <p:ph idx="4294967295" type="sldNum"/>
          </p:nvPr>
        </p:nvSpPr>
        <p:spPr>
          <a:xfrm>
            <a:off x="371684" y="6881800"/>
            <a:ext cx="337159" cy="317116"/>
          </a:xfrm>
          <a:prstGeom prst="rect">
            <a:avLst/>
          </a:prstGeom>
          <a:noFill/>
          <a:ln>
            <a:noFill/>
          </a:ln>
        </p:spPr>
        <p:txBody>
          <a:bodyPr anchorCtr="0" anchor="t" bIns="91400" lIns="91400" spcFirstLastPara="1" rIns="91400" wrap="square" tIns="91400">
            <a:spAutoFit/>
          </a:bodyPr>
          <a:lstStyle/>
          <a:p>
            <a:pPr indent="0" lvl="0" marL="0" rtl="0" algn="r">
              <a:lnSpc>
                <a:spcPct val="100000"/>
              </a:lnSpc>
              <a:spcBef>
                <a:spcPts val="0"/>
              </a:spcBef>
              <a:spcAft>
                <a:spcPts val="0"/>
              </a:spcAft>
              <a:buClr>
                <a:srgbClr val="000000"/>
              </a:buClr>
              <a:buSzPts val="1100"/>
              <a:buFont typeface="Calibri"/>
              <a:buNone/>
            </a:pPr>
            <a:fld id="{00000000-1234-1234-1234-123412341234}" type="slidenum">
              <a:rPr lang="en-US" sz="1100">
                <a:latin typeface="Calibri"/>
                <a:ea typeface="Calibri"/>
                <a:cs typeface="Calibri"/>
                <a:sym typeface="Calibri"/>
              </a:rPr>
              <a:t>‹#›</a:t>
            </a:fld>
            <a:endParaRPr b="0" i="0" sz="1100" u="none" cap="none" strike="noStrike">
              <a:solidFill>
                <a:srgbClr val="000000"/>
              </a:solidFill>
              <a:latin typeface="Calibri"/>
              <a:ea typeface="Calibri"/>
              <a:cs typeface="Calibri"/>
              <a:sym typeface="Calibri"/>
            </a:endParaRPr>
          </a:p>
        </p:txBody>
      </p:sp>
      <p:sp>
        <p:nvSpPr>
          <p:cNvPr id="378" name="Google Shape;378;p20"/>
          <p:cNvSpPr txBox="1"/>
          <p:nvPr/>
        </p:nvSpPr>
        <p:spPr>
          <a:xfrm>
            <a:off x="452172" y="1269910"/>
            <a:ext cx="6202017" cy="536167"/>
          </a:xfrm>
          <a:prstGeom prst="rect">
            <a:avLst/>
          </a:prstGeom>
          <a:noFill/>
          <a:ln>
            <a:noFill/>
          </a:ln>
        </p:spPr>
        <p:txBody>
          <a:bodyPr anchorCtr="0" anchor="ctr" bIns="91400" lIns="91400" spcFirstLastPara="1" rIns="91400" wrap="square" tIns="91400">
            <a:spAutoFit/>
          </a:bodyPr>
          <a:lstStyle/>
          <a:p>
            <a:pPr indent="0" lvl="0" marL="0" marR="0" rtl="0" algn="l">
              <a:lnSpc>
                <a:spcPct val="80000"/>
              </a:lnSpc>
              <a:spcBef>
                <a:spcPts val="0"/>
              </a:spcBef>
              <a:spcAft>
                <a:spcPts val="0"/>
              </a:spcAft>
              <a:buClr>
                <a:srgbClr val="ED6B00"/>
              </a:buClr>
              <a:buSzPts val="2800"/>
              <a:buFont typeface="Calibri"/>
              <a:buNone/>
            </a:pPr>
            <a:r>
              <a:rPr b="1" i="0" lang="en-US" sz="2800" u="none" cap="none" strike="noStrike">
                <a:solidFill>
                  <a:srgbClr val="ED6B00"/>
                </a:solidFill>
                <a:latin typeface="Calibri"/>
                <a:ea typeface="Calibri"/>
                <a:cs typeface="Calibri"/>
                <a:sym typeface="Calibri"/>
              </a:rPr>
              <a:t>EJEMPLOS DE </a:t>
            </a:r>
            <a:r>
              <a:rPr b="0" i="0" lang="en-US" sz="2800" u="none" cap="none" strike="noStrike">
                <a:solidFill>
                  <a:srgbClr val="A93501"/>
                </a:solidFill>
                <a:latin typeface="Calibri"/>
                <a:ea typeface="Calibri"/>
                <a:cs typeface="Calibri"/>
                <a:sym typeface="Calibri"/>
              </a:rPr>
              <a:t>ENVASES Y EMBALAJES</a:t>
            </a:r>
            <a:endParaRPr/>
          </a:p>
        </p:txBody>
      </p:sp>
      <p:grpSp>
        <p:nvGrpSpPr>
          <p:cNvPr id="379" name="Google Shape;379;p20"/>
          <p:cNvGrpSpPr/>
          <p:nvPr/>
        </p:nvGrpSpPr>
        <p:grpSpPr>
          <a:xfrm>
            <a:off x="-253393" y="2071439"/>
            <a:ext cx="9309261" cy="4626821"/>
            <a:chOff x="-2" y="-1"/>
            <a:chExt cx="9309259" cy="4626821"/>
          </a:xfrm>
        </p:grpSpPr>
        <p:pic>
          <p:nvPicPr>
            <p:cNvPr descr="Imagen 21" id="380" name="Google Shape;380;p20"/>
            <p:cNvPicPr preferRelativeResize="0"/>
            <p:nvPr/>
          </p:nvPicPr>
          <p:blipFill rotWithShape="1">
            <a:blip r:embed="rId3">
              <a:alphaModFix/>
            </a:blip>
            <a:srcRect b="0" l="0" r="0" t="0"/>
            <a:stretch/>
          </p:blipFill>
          <p:spPr>
            <a:xfrm>
              <a:off x="3263969" y="2608033"/>
              <a:ext cx="2971991" cy="2018787"/>
            </a:xfrm>
            <a:prstGeom prst="rect">
              <a:avLst/>
            </a:prstGeom>
            <a:noFill/>
            <a:ln>
              <a:noFill/>
            </a:ln>
          </p:spPr>
        </p:pic>
        <p:pic>
          <p:nvPicPr>
            <p:cNvPr descr="Imagen 22" id="381" name="Google Shape;381;p20"/>
            <p:cNvPicPr preferRelativeResize="0"/>
            <p:nvPr/>
          </p:nvPicPr>
          <p:blipFill rotWithShape="1">
            <a:blip r:embed="rId4">
              <a:alphaModFix/>
            </a:blip>
            <a:srcRect b="0" l="0" r="0" t="0"/>
            <a:stretch/>
          </p:blipFill>
          <p:spPr>
            <a:xfrm>
              <a:off x="5572077" y="-1"/>
              <a:ext cx="3023482" cy="2063804"/>
            </a:xfrm>
            <a:prstGeom prst="rect">
              <a:avLst/>
            </a:prstGeom>
            <a:noFill/>
            <a:ln>
              <a:noFill/>
            </a:ln>
          </p:spPr>
        </p:pic>
        <p:pic>
          <p:nvPicPr>
            <p:cNvPr descr="Imagen 23" id="382" name="Google Shape;382;p20"/>
            <p:cNvPicPr preferRelativeResize="0"/>
            <p:nvPr/>
          </p:nvPicPr>
          <p:blipFill rotWithShape="1">
            <a:blip r:embed="rId5">
              <a:alphaModFix/>
            </a:blip>
            <a:srcRect b="0" l="0" r="0" t="0"/>
            <a:stretch/>
          </p:blipFill>
          <p:spPr>
            <a:xfrm>
              <a:off x="2966023" y="-1"/>
              <a:ext cx="2402735" cy="2070740"/>
            </a:xfrm>
            <a:prstGeom prst="rect">
              <a:avLst/>
            </a:prstGeom>
            <a:noFill/>
            <a:ln>
              <a:noFill/>
            </a:ln>
          </p:spPr>
        </p:pic>
        <p:sp>
          <p:nvSpPr>
            <p:cNvPr id="383" name="Google Shape;383;p20"/>
            <p:cNvSpPr txBox="1"/>
            <p:nvPr/>
          </p:nvSpPr>
          <p:spPr>
            <a:xfrm>
              <a:off x="-2" y="890016"/>
              <a:ext cx="2882900" cy="690849"/>
            </a:xfrm>
            <a:prstGeom prst="rect">
              <a:avLst/>
            </a:prstGeom>
            <a:noFill/>
            <a:ln>
              <a:noFill/>
            </a:ln>
          </p:spPr>
          <p:txBody>
            <a:bodyPr anchorCtr="0" anchor="ctr" bIns="91400" lIns="91400" spcFirstLastPara="1" rIns="91400" wrap="square" tIns="91400">
              <a:spAutoFit/>
            </a:bodyPr>
            <a:lstStyle/>
            <a:p>
              <a:pPr indent="0" lvl="0" marL="0" marR="0" rtl="0" algn="r">
                <a:lnSpc>
                  <a:spcPct val="125000"/>
                </a:lnSpc>
                <a:spcBef>
                  <a:spcPts val="0"/>
                </a:spcBef>
                <a:spcAft>
                  <a:spcPts val="0"/>
                </a:spcAft>
                <a:buClr>
                  <a:srgbClr val="ED6B00"/>
                </a:buClr>
                <a:buSzPts val="1600"/>
                <a:buFont typeface="Calibri"/>
                <a:buNone/>
              </a:pPr>
              <a:r>
                <a:rPr b="1" i="0" lang="en-US" sz="1600" u="none" cap="none" strike="noStrike">
                  <a:solidFill>
                    <a:srgbClr val="ED6B00"/>
                  </a:solidFill>
                  <a:latin typeface="Calibri"/>
                  <a:ea typeface="Calibri"/>
                  <a:cs typeface="Calibri"/>
                  <a:sym typeface="Calibri"/>
                </a:rPr>
                <a:t>1. Envase secundario </a:t>
              </a:r>
              <a:endParaRPr/>
            </a:p>
            <a:p>
              <a:pPr indent="0" lvl="0" marL="0" marR="0" rtl="0" algn="r">
                <a:lnSpc>
                  <a:spcPct val="125000"/>
                </a:lnSpc>
                <a:spcBef>
                  <a:spcPts val="0"/>
                </a:spcBef>
                <a:spcAft>
                  <a:spcPts val="0"/>
                </a:spcAft>
                <a:buClr>
                  <a:srgbClr val="ED6B00"/>
                </a:buClr>
                <a:buSzPts val="1600"/>
                <a:buFont typeface="Calibri"/>
                <a:buNone/>
              </a:pPr>
              <a:r>
                <a:rPr b="1" i="0" lang="en-US" sz="1600" u="none" cap="none" strike="noStrike">
                  <a:solidFill>
                    <a:srgbClr val="ED6B00"/>
                  </a:solidFill>
                  <a:latin typeface="Calibri"/>
                  <a:ea typeface="Calibri"/>
                  <a:cs typeface="Calibri"/>
                  <a:sym typeface="Calibri"/>
                </a:rPr>
                <a:t>CARTÓN</a:t>
              </a:r>
              <a:endParaRPr/>
            </a:p>
          </p:txBody>
        </p:sp>
        <p:sp>
          <p:nvSpPr>
            <p:cNvPr id="384" name="Google Shape;384;p20"/>
            <p:cNvSpPr txBox="1"/>
            <p:nvPr/>
          </p:nvSpPr>
          <p:spPr>
            <a:xfrm>
              <a:off x="17489" y="3269664"/>
              <a:ext cx="2882900" cy="690849"/>
            </a:xfrm>
            <a:prstGeom prst="rect">
              <a:avLst/>
            </a:prstGeom>
            <a:noFill/>
            <a:ln>
              <a:noFill/>
            </a:ln>
          </p:spPr>
          <p:txBody>
            <a:bodyPr anchorCtr="0" anchor="ctr" bIns="91400" lIns="91400" spcFirstLastPara="1" rIns="91400" wrap="square" tIns="91400">
              <a:spAutoFit/>
            </a:bodyPr>
            <a:lstStyle/>
            <a:p>
              <a:pPr indent="0" lvl="0" marL="0" marR="0" rtl="0" algn="r">
                <a:lnSpc>
                  <a:spcPct val="125000"/>
                </a:lnSpc>
                <a:spcBef>
                  <a:spcPts val="0"/>
                </a:spcBef>
                <a:spcAft>
                  <a:spcPts val="0"/>
                </a:spcAft>
                <a:buClr>
                  <a:srgbClr val="A93501"/>
                </a:buClr>
                <a:buSzPts val="1600"/>
                <a:buFont typeface="Calibri"/>
                <a:buNone/>
              </a:pPr>
              <a:r>
                <a:rPr b="1" i="0" lang="en-US" sz="1600" u="none" cap="none" strike="noStrike">
                  <a:solidFill>
                    <a:srgbClr val="A93501"/>
                  </a:solidFill>
                  <a:latin typeface="Calibri"/>
                  <a:ea typeface="Calibri"/>
                  <a:cs typeface="Calibri"/>
                  <a:sym typeface="Calibri"/>
                </a:rPr>
                <a:t>2. Envase primario </a:t>
              </a:r>
              <a:endParaRPr/>
            </a:p>
            <a:p>
              <a:pPr indent="0" lvl="0" marL="0" marR="0" rtl="0" algn="r">
                <a:lnSpc>
                  <a:spcPct val="125000"/>
                </a:lnSpc>
                <a:spcBef>
                  <a:spcPts val="0"/>
                </a:spcBef>
                <a:spcAft>
                  <a:spcPts val="0"/>
                </a:spcAft>
                <a:buClr>
                  <a:srgbClr val="A93501"/>
                </a:buClr>
                <a:buSzPts val="1600"/>
                <a:buFont typeface="Calibri"/>
                <a:buNone/>
              </a:pPr>
              <a:r>
                <a:rPr b="1" i="0" lang="en-US" sz="1600" u="none" cap="none" strike="noStrike">
                  <a:solidFill>
                    <a:srgbClr val="A93501"/>
                  </a:solidFill>
                  <a:latin typeface="Calibri"/>
                  <a:ea typeface="Calibri"/>
                  <a:cs typeface="Calibri"/>
                  <a:sym typeface="Calibri"/>
                </a:rPr>
                <a:t>VIDRIO</a:t>
              </a:r>
              <a:endParaRPr/>
            </a:p>
          </p:txBody>
        </p:sp>
        <p:sp>
          <p:nvSpPr>
            <p:cNvPr id="385" name="Google Shape;385;p20"/>
            <p:cNvSpPr txBox="1"/>
            <p:nvPr/>
          </p:nvSpPr>
          <p:spPr>
            <a:xfrm>
              <a:off x="6920754" y="2845820"/>
              <a:ext cx="2388503" cy="436849"/>
            </a:xfrm>
            <a:prstGeom prst="rect">
              <a:avLst/>
            </a:prstGeom>
            <a:noFill/>
            <a:ln>
              <a:noFill/>
            </a:ln>
          </p:spPr>
          <p:txBody>
            <a:bodyPr anchorCtr="0" anchor="ctr" bIns="91400" lIns="91400" spcFirstLastPara="1" rIns="91400" wrap="square" tIns="91400">
              <a:spAutoFit/>
            </a:bodyPr>
            <a:lstStyle/>
            <a:p>
              <a:pPr indent="0" lvl="0" marL="0" marR="0" rtl="0" algn="l">
                <a:lnSpc>
                  <a:spcPct val="125000"/>
                </a:lnSpc>
                <a:spcBef>
                  <a:spcPts val="0"/>
                </a:spcBef>
                <a:spcAft>
                  <a:spcPts val="0"/>
                </a:spcAft>
                <a:buClr>
                  <a:srgbClr val="B99F2F"/>
                </a:buClr>
                <a:buSzPts val="1600"/>
                <a:buFont typeface="Calibri"/>
                <a:buNone/>
              </a:pPr>
              <a:r>
                <a:rPr b="1" i="0" lang="en-US" sz="1600" u="none" cap="none" strike="noStrike">
                  <a:solidFill>
                    <a:srgbClr val="B99F2F"/>
                  </a:solidFill>
                  <a:latin typeface="Calibri"/>
                  <a:ea typeface="Calibri"/>
                  <a:cs typeface="Calibri"/>
                  <a:sym typeface="Calibri"/>
                </a:rPr>
                <a:t>3. Embalaje CARTÓN</a:t>
              </a:r>
              <a:endParaRPr/>
            </a:p>
          </p:txBody>
        </p:sp>
        <p:sp>
          <p:nvSpPr>
            <p:cNvPr id="386" name="Google Shape;386;p20"/>
            <p:cNvSpPr/>
            <p:nvPr/>
          </p:nvSpPr>
          <p:spPr>
            <a:xfrm rot="5400000">
              <a:off x="5651655" y="1178535"/>
              <a:ext cx="2588967" cy="2302527"/>
            </a:xfrm>
            <a:custGeom>
              <a:rect b="b" l="l" r="r" t="t"/>
              <a:pathLst>
                <a:path extrusionOk="0" h="21600" w="21600">
                  <a:moveTo>
                    <a:pt x="0" y="0"/>
                  </a:moveTo>
                  <a:lnTo>
                    <a:pt x="14201" y="0"/>
                  </a:lnTo>
                  <a:lnTo>
                    <a:pt x="14201" y="21600"/>
                  </a:lnTo>
                  <a:lnTo>
                    <a:pt x="21600" y="21600"/>
                  </a:lnTo>
                </a:path>
              </a:pathLst>
            </a:custGeom>
            <a:noFill/>
            <a:ln cap="flat" cmpd="sng" w="19050">
              <a:solidFill>
                <a:srgbClr val="B99F2F"/>
              </a:solidFill>
              <a:prstDash val="solid"/>
              <a:round/>
              <a:headEnd len="med" w="med" type="triangle"/>
              <a:tailEnd len="med" w="med" type="triangle"/>
            </a:ln>
          </p:spPr>
          <p:txBody>
            <a:bodyPr anchorCtr="0" anchor="ctr" bIns="45700" lIns="45700" spcFirstLastPara="1" rIns="45700"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7" name="Google Shape;387;p20"/>
            <p:cNvSpPr/>
            <p:nvPr/>
          </p:nvSpPr>
          <p:spPr>
            <a:xfrm rot="5400000">
              <a:off x="4092769" y="1756923"/>
              <a:ext cx="2633032" cy="1145756"/>
            </a:xfrm>
            <a:custGeom>
              <a:rect b="b" l="l" r="r" t="t"/>
              <a:pathLst>
                <a:path extrusionOk="0" h="21600" w="21600">
                  <a:moveTo>
                    <a:pt x="0" y="0"/>
                  </a:moveTo>
                  <a:lnTo>
                    <a:pt x="10800" y="0"/>
                  </a:lnTo>
                  <a:lnTo>
                    <a:pt x="10800" y="21600"/>
                  </a:lnTo>
                  <a:lnTo>
                    <a:pt x="21600" y="21600"/>
                  </a:lnTo>
                </a:path>
              </a:pathLst>
            </a:custGeom>
            <a:noFill/>
            <a:ln cap="flat" cmpd="sng" w="19050">
              <a:solidFill>
                <a:srgbClr val="ED6B00"/>
              </a:solidFill>
              <a:prstDash val="solid"/>
              <a:round/>
              <a:headEnd len="med" w="med" type="triangle"/>
              <a:tailEnd len="med" w="med" type="triangle"/>
            </a:ln>
          </p:spPr>
          <p:txBody>
            <a:bodyPr anchorCtr="0" anchor="ctr" bIns="45700" lIns="45700" spcFirstLastPara="1" rIns="45700"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8" name="Google Shape;388;p20"/>
            <p:cNvSpPr/>
            <p:nvPr/>
          </p:nvSpPr>
          <p:spPr>
            <a:xfrm>
              <a:off x="3415230" y="1046331"/>
              <a:ext cx="1421180" cy="1288980"/>
            </a:xfrm>
            <a:custGeom>
              <a:rect b="b" l="l" r="r" t="t"/>
              <a:pathLst>
                <a:path extrusionOk="0" h="21600" w="21600">
                  <a:moveTo>
                    <a:pt x="0" y="0"/>
                  </a:moveTo>
                  <a:lnTo>
                    <a:pt x="10800" y="0"/>
                  </a:lnTo>
                  <a:lnTo>
                    <a:pt x="10800" y="21600"/>
                  </a:lnTo>
                  <a:lnTo>
                    <a:pt x="21600" y="21600"/>
                  </a:lnTo>
                </a:path>
              </a:pathLst>
            </a:custGeom>
            <a:noFill/>
            <a:ln cap="flat" cmpd="sng" w="19050">
              <a:solidFill>
                <a:srgbClr val="ED6B00"/>
              </a:solidFill>
              <a:prstDash val="solid"/>
              <a:round/>
              <a:headEnd len="med" w="med" type="triangle"/>
              <a:tailEnd len="sm" w="sm" type="none"/>
            </a:ln>
          </p:spPr>
          <p:txBody>
            <a:bodyPr anchorCtr="0" anchor="ctr" bIns="45700" lIns="45700" spcFirstLastPara="1" rIns="45700"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389" name="Google Shape;389;p20"/>
            <p:cNvCxnSpPr/>
            <p:nvPr/>
          </p:nvCxnSpPr>
          <p:spPr>
            <a:xfrm>
              <a:off x="1751683" y="3271742"/>
              <a:ext cx="1619482" cy="2"/>
            </a:xfrm>
            <a:prstGeom prst="straightConnector1">
              <a:avLst/>
            </a:prstGeom>
            <a:noFill/>
            <a:ln cap="flat" cmpd="sng" w="19050">
              <a:solidFill>
                <a:srgbClr val="A93501"/>
              </a:solidFill>
              <a:prstDash val="solid"/>
              <a:round/>
              <a:headEnd len="sm" w="sm" type="none"/>
              <a:tailEnd len="med" w="med" type="triangle"/>
            </a:ln>
          </p:spPr>
        </p:cxnSp>
      </p:gr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3" name="Shape 393"/>
        <p:cNvGrpSpPr/>
        <p:nvPr/>
      </p:nvGrpSpPr>
      <p:grpSpPr>
        <a:xfrm>
          <a:off x="0" y="0"/>
          <a:ext cx="0" cy="0"/>
          <a:chOff x="0" y="0"/>
          <a:chExt cx="0" cy="0"/>
        </a:xfrm>
      </p:grpSpPr>
      <p:sp>
        <p:nvSpPr>
          <p:cNvPr id="394" name="Google Shape;394;p21"/>
          <p:cNvSpPr txBox="1"/>
          <p:nvPr>
            <p:ph idx="4294967295" type="sldNum"/>
          </p:nvPr>
        </p:nvSpPr>
        <p:spPr>
          <a:xfrm>
            <a:off x="371684" y="6881800"/>
            <a:ext cx="337159" cy="317116"/>
          </a:xfrm>
          <a:prstGeom prst="rect">
            <a:avLst/>
          </a:prstGeom>
          <a:noFill/>
          <a:ln>
            <a:noFill/>
          </a:ln>
        </p:spPr>
        <p:txBody>
          <a:bodyPr anchorCtr="0" anchor="t" bIns="91400" lIns="91400" spcFirstLastPara="1" rIns="91400" wrap="square" tIns="91400">
            <a:spAutoFit/>
          </a:bodyPr>
          <a:lstStyle/>
          <a:p>
            <a:pPr indent="0" lvl="0" marL="0" rtl="0" algn="r">
              <a:lnSpc>
                <a:spcPct val="100000"/>
              </a:lnSpc>
              <a:spcBef>
                <a:spcPts val="0"/>
              </a:spcBef>
              <a:spcAft>
                <a:spcPts val="0"/>
              </a:spcAft>
              <a:buClr>
                <a:srgbClr val="000000"/>
              </a:buClr>
              <a:buSzPts val="1100"/>
              <a:buFont typeface="Calibri"/>
              <a:buNone/>
            </a:pPr>
            <a:fld id="{00000000-1234-1234-1234-123412341234}" type="slidenum">
              <a:rPr lang="en-US" sz="1100">
                <a:latin typeface="Calibri"/>
                <a:ea typeface="Calibri"/>
                <a:cs typeface="Calibri"/>
                <a:sym typeface="Calibri"/>
              </a:rPr>
              <a:t>‹#›</a:t>
            </a:fld>
            <a:endParaRPr b="0" i="0" sz="1100" u="none" cap="none" strike="noStrike">
              <a:solidFill>
                <a:srgbClr val="000000"/>
              </a:solidFill>
              <a:latin typeface="Calibri"/>
              <a:ea typeface="Calibri"/>
              <a:cs typeface="Calibri"/>
              <a:sym typeface="Calibri"/>
            </a:endParaRPr>
          </a:p>
        </p:txBody>
      </p:sp>
      <p:sp>
        <p:nvSpPr>
          <p:cNvPr id="395" name="Google Shape;395;p21"/>
          <p:cNvSpPr txBox="1"/>
          <p:nvPr/>
        </p:nvSpPr>
        <p:spPr>
          <a:xfrm>
            <a:off x="452172" y="1269910"/>
            <a:ext cx="6202017" cy="536167"/>
          </a:xfrm>
          <a:prstGeom prst="rect">
            <a:avLst/>
          </a:prstGeom>
          <a:noFill/>
          <a:ln>
            <a:noFill/>
          </a:ln>
        </p:spPr>
        <p:txBody>
          <a:bodyPr anchorCtr="0" anchor="ctr" bIns="91400" lIns="91400" spcFirstLastPara="1" rIns="91400" wrap="square" tIns="91400">
            <a:spAutoFit/>
          </a:bodyPr>
          <a:lstStyle/>
          <a:p>
            <a:pPr indent="0" lvl="0" marL="0" marR="0" rtl="0" algn="l">
              <a:lnSpc>
                <a:spcPct val="80000"/>
              </a:lnSpc>
              <a:spcBef>
                <a:spcPts val="0"/>
              </a:spcBef>
              <a:spcAft>
                <a:spcPts val="0"/>
              </a:spcAft>
              <a:buClr>
                <a:srgbClr val="ED6B00"/>
              </a:buClr>
              <a:buSzPts val="2800"/>
              <a:buFont typeface="Calibri"/>
              <a:buNone/>
            </a:pPr>
            <a:r>
              <a:rPr b="1" i="0" lang="en-US" sz="2800" u="none" cap="none" strike="noStrike">
                <a:solidFill>
                  <a:srgbClr val="ED6B00"/>
                </a:solidFill>
                <a:latin typeface="Calibri"/>
                <a:ea typeface="Calibri"/>
                <a:cs typeface="Calibri"/>
                <a:sym typeface="Calibri"/>
              </a:rPr>
              <a:t>ROTULACIÓN </a:t>
            </a:r>
            <a:r>
              <a:rPr b="0" i="0" lang="en-US" sz="2800" u="none" cap="none" strike="noStrike">
                <a:solidFill>
                  <a:srgbClr val="A93501"/>
                </a:solidFill>
                <a:latin typeface="Calibri"/>
                <a:ea typeface="Calibri"/>
                <a:cs typeface="Calibri"/>
                <a:sym typeface="Calibri"/>
              </a:rPr>
              <a:t>EN EMBALAJES</a:t>
            </a:r>
            <a:endParaRPr/>
          </a:p>
        </p:txBody>
      </p:sp>
      <p:sp>
        <p:nvSpPr>
          <p:cNvPr id="396" name="Google Shape;396;p21"/>
          <p:cNvSpPr txBox="1"/>
          <p:nvPr/>
        </p:nvSpPr>
        <p:spPr>
          <a:xfrm>
            <a:off x="815728" y="2222061"/>
            <a:ext cx="1393105" cy="392002"/>
          </a:xfrm>
          <a:prstGeom prst="rect">
            <a:avLst/>
          </a:prstGeom>
          <a:noFill/>
          <a:ln>
            <a:noFill/>
          </a:ln>
        </p:spPr>
        <p:txBody>
          <a:bodyPr anchorCtr="0" anchor="ctr" bIns="91400" lIns="91400" spcFirstLastPara="1" rIns="91400" wrap="square" tIns="91400">
            <a:spAutoFit/>
          </a:bodyPr>
          <a:lstStyle/>
          <a:p>
            <a:pPr indent="0" lvl="0" marL="0" marR="0" rtl="0" algn="ctr">
              <a:lnSpc>
                <a:spcPct val="80000"/>
              </a:lnSpc>
              <a:spcBef>
                <a:spcPts val="0"/>
              </a:spcBef>
              <a:spcAft>
                <a:spcPts val="0"/>
              </a:spcAft>
              <a:buClr>
                <a:srgbClr val="ED6B00"/>
              </a:buClr>
              <a:buSzPts val="1600"/>
              <a:buFont typeface="Calibri"/>
              <a:buNone/>
            </a:pPr>
            <a:r>
              <a:rPr b="1" i="0" lang="en-US" sz="1600" u="none" cap="none" strike="noStrike">
                <a:solidFill>
                  <a:srgbClr val="ED6B00"/>
                </a:solidFill>
                <a:latin typeface="Calibri"/>
                <a:ea typeface="Calibri"/>
                <a:cs typeface="Calibri"/>
                <a:sym typeface="Calibri"/>
              </a:rPr>
              <a:t>SÍMBOLO</a:t>
            </a:r>
            <a:endParaRPr/>
          </a:p>
        </p:txBody>
      </p:sp>
      <p:sp>
        <p:nvSpPr>
          <p:cNvPr id="397" name="Google Shape;397;p21"/>
          <p:cNvSpPr txBox="1"/>
          <p:nvPr/>
        </p:nvSpPr>
        <p:spPr>
          <a:xfrm>
            <a:off x="4009342" y="2222061"/>
            <a:ext cx="1393105" cy="392002"/>
          </a:xfrm>
          <a:prstGeom prst="rect">
            <a:avLst/>
          </a:prstGeom>
          <a:noFill/>
          <a:ln>
            <a:noFill/>
          </a:ln>
        </p:spPr>
        <p:txBody>
          <a:bodyPr anchorCtr="0" anchor="ctr" bIns="91400" lIns="91400" spcFirstLastPara="1" rIns="91400" wrap="square" tIns="91400">
            <a:spAutoFit/>
          </a:bodyPr>
          <a:lstStyle/>
          <a:p>
            <a:pPr indent="0" lvl="0" marL="0" marR="0" rtl="0" algn="ctr">
              <a:lnSpc>
                <a:spcPct val="80000"/>
              </a:lnSpc>
              <a:spcBef>
                <a:spcPts val="0"/>
              </a:spcBef>
              <a:spcAft>
                <a:spcPts val="0"/>
              </a:spcAft>
              <a:buClr>
                <a:srgbClr val="ED6B00"/>
              </a:buClr>
              <a:buSzPts val="1600"/>
              <a:buFont typeface="Calibri"/>
              <a:buNone/>
            </a:pPr>
            <a:r>
              <a:rPr b="1" i="0" lang="en-US" sz="1600" u="none" cap="none" strike="noStrike">
                <a:solidFill>
                  <a:srgbClr val="ED6B00"/>
                </a:solidFill>
                <a:latin typeface="Calibri"/>
                <a:ea typeface="Calibri"/>
                <a:cs typeface="Calibri"/>
                <a:sym typeface="Calibri"/>
              </a:rPr>
              <a:t>CONTENIDO</a:t>
            </a:r>
            <a:endParaRPr/>
          </a:p>
        </p:txBody>
      </p:sp>
      <p:sp>
        <p:nvSpPr>
          <p:cNvPr id="398" name="Google Shape;398;p21"/>
          <p:cNvSpPr txBox="1"/>
          <p:nvPr/>
        </p:nvSpPr>
        <p:spPr>
          <a:xfrm>
            <a:off x="7273759" y="2222061"/>
            <a:ext cx="1393105" cy="392002"/>
          </a:xfrm>
          <a:prstGeom prst="rect">
            <a:avLst/>
          </a:prstGeom>
          <a:noFill/>
          <a:ln>
            <a:noFill/>
          </a:ln>
        </p:spPr>
        <p:txBody>
          <a:bodyPr anchorCtr="0" anchor="ctr" bIns="91400" lIns="91400" spcFirstLastPara="1" rIns="91400" wrap="square" tIns="91400">
            <a:spAutoFit/>
          </a:bodyPr>
          <a:lstStyle/>
          <a:p>
            <a:pPr indent="0" lvl="0" marL="0" marR="0" rtl="0" algn="ctr">
              <a:lnSpc>
                <a:spcPct val="80000"/>
              </a:lnSpc>
              <a:spcBef>
                <a:spcPts val="0"/>
              </a:spcBef>
              <a:spcAft>
                <a:spcPts val="0"/>
              </a:spcAft>
              <a:buClr>
                <a:srgbClr val="ED6B00"/>
              </a:buClr>
              <a:buSzPts val="1600"/>
              <a:buFont typeface="Calibri"/>
              <a:buNone/>
            </a:pPr>
            <a:r>
              <a:rPr b="1" i="0" lang="en-US" sz="1600" u="none" cap="none" strike="noStrike">
                <a:solidFill>
                  <a:srgbClr val="ED6B00"/>
                </a:solidFill>
                <a:latin typeface="Calibri"/>
                <a:ea typeface="Calibri"/>
                <a:cs typeface="Calibri"/>
                <a:sym typeface="Calibri"/>
              </a:rPr>
              <a:t>ÍCONO</a:t>
            </a:r>
            <a:endParaRPr/>
          </a:p>
        </p:txBody>
      </p:sp>
      <p:sp>
        <p:nvSpPr>
          <p:cNvPr id="399" name="Google Shape;399;p21"/>
          <p:cNvSpPr txBox="1"/>
          <p:nvPr/>
        </p:nvSpPr>
        <p:spPr>
          <a:xfrm>
            <a:off x="661011" y="2900952"/>
            <a:ext cx="1808118" cy="667989"/>
          </a:xfrm>
          <a:prstGeom prst="rect">
            <a:avLst/>
          </a:prstGeom>
          <a:noFill/>
          <a:ln>
            <a:noFill/>
          </a:ln>
        </p:spPr>
        <p:txBody>
          <a:bodyPr anchorCtr="0" anchor="ctr" bIns="91400" lIns="91400" spcFirstLastPara="1" rIns="91400" wrap="square" tIns="91400">
            <a:spAutoFit/>
          </a:bodyPr>
          <a:lstStyle/>
          <a:p>
            <a:pPr indent="0" lvl="0" marL="0" marR="0" rtl="0" algn="l">
              <a:lnSpc>
                <a:spcPct val="118750"/>
              </a:lnSpc>
              <a:spcBef>
                <a:spcPts val="0"/>
              </a:spcBef>
              <a:spcAft>
                <a:spcPts val="0"/>
              </a:spcAft>
              <a:buClr>
                <a:srgbClr val="000000"/>
              </a:buClr>
              <a:buSzPts val="1600"/>
              <a:buFont typeface="Calibri"/>
              <a:buNone/>
            </a:pPr>
            <a:r>
              <a:rPr b="0" i="0" lang="en-US" sz="1600" u="none" cap="none" strike="noStrike">
                <a:solidFill>
                  <a:srgbClr val="000000"/>
                </a:solidFill>
                <a:latin typeface="Calibri"/>
                <a:ea typeface="Calibri"/>
                <a:cs typeface="Calibri"/>
                <a:sym typeface="Calibri"/>
              </a:rPr>
              <a:t>FUNCIÓN CÓDIGO ÍCONO FRÁGIL</a:t>
            </a:r>
            <a:endParaRPr/>
          </a:p>
        </p:txBody>
      </p:sp>
      <p:sp>
        <p:nvSpPr>
          <p:cNvPr id="400" name="Google Shape;400;p21"/>
          <p:cNvSpPr txBox="1"/>
          <p:nvPr/>
        </p:nvSpPr>
        <p:spPr>
          <a:xfrm>
            <a:off x="3481756" y="2900952"/>
            <a:ext cx="3238533" cy="667989"/>
          </a:xfrm>
          <a:prstGeom prst="rect">
            <a:avLst/>
          </a:prstGeom>
          <a:noFill/>
          <a:ln>
            <a:noFill/>
          </a:ln>
        </p:spPr>
        <p:txBody>
          <a:bodyPr anchorCtr="0" anchor="ctr" bIns="91400" lIns="91400" spcFirstLastPara="1" rIns="91400" wrap="square" tIns="91400">
            <a:spAutoFit/>
          </a:bodyPr>
          <a:lstStyle/>
          <a:p>
            <a:pPr indent="0" lvl="0" marL="0" marR="0" rtl="0" algn="l">
              <a:lnSpc>
                <a:spcPct val="118750"/>
              </a:lnSpc>
              <a:spcBef>
                <a:spcPts val="0"/>
              </a:spcBef>
              <a:spcAft>
                <a:spcPts val="0"/>
              </a:spcAft>
              <a:buClr>
                <a:srgbClr val="000000"/>
              </a:buClr>
              <a:buSzPts val="1600"/>
              <a:buFont typeface="Calibri"/>
              <a:buNone/>
            </a:pPr>
            <a:r>
              <a:rPr b="0" i="0" lang="en-US" sz="1600" u="none" cap="none" strike="noStrike">
                <a:solidFill>
                  <a:srgbClr val="000000"/>
                </a:solidFill>
                <a:latin typeface="Calibri"/>
                <a:ea typeface="Calibri"/>
                <a:cs typeface="Calibri"/>
                <a:sym typeface="Calibri"/>
              </a:rPr>
              <a:t>Frágil. Debe manejarse con cuidado.</a:t>
            </a:r>
            <a:endParaRPr/>
          </a:p>
          <a:p>
            <a:pPr indent="0" lvl="0" marL="0" marR="0" rtl="0" algn="l">
              <a:lnSpc>
                <a:spcPct val="118750"/>
              </a:lnSpc>
              <a:spcBef>
                <a:spcPts val="0"/>
              </a:spcBef>
              <a:spcAft>
                <a:spcPts val="0"/>
              </a:spcAft>
              <a:buClr>
                <a:srgbClr val="A93501"/>
              </a:buClr>
              <a:buSzPts val="1600"/>
              <a:buFont typeface="Calibri"/>
              <a:buNone/>
            </a:pPr>
            <a:r>
              <a:rPr b="1" i="1" lang="en-US" sz="1600" u="none" cap="none" strike="noStrike">
                <a:solidFill>
                  <a:srgbClr val="A93501"/>
                </a:solidFill>
                <a:latin typeface="Calibri"/>
                <a:ea typeface="Calibri"/>
                <a:cs typeface="Calibri"/>
                <a:sym typeface="Calibri"/>
              </a:rPr>
              <a:t>ISO 7000/Nº 0621</a:t>
            </a:r>
            <a:endParaRPr/>
          </a:p>
        </p:txBody>
      </p:sp>
      <p:pic>
        <p:nvPicPr>
          <p:cNvPr descr="Picture 1048" id="401" name="Google Shape;401;p21"/>
          <p:cNvPicPr preferRelativeResize="0"/>
          <p:nvPr/>
        </p:nvPicPr>
        <p:blipFill rotWithShape="1">
          <a:blip r:embed="rId3">
            <a:alphaModFix/>
          </a:blip>
          <a:srcRect b="0" l="0" r="0" t="0"/>
          <a:stretch/>
        </p:blipFill>
        <p:spPr>
          <a:xfrm>
            <a:off x="7602663" y="2669076"/>
            <a:ext cx="750086" cy="1131746"/>
          </a:xfrm>
          <a:prstGeom prst="rect">
            <a:avLst/>
          </a:prstGeom>
          <a:noFill/>
          <a:ln>
            <a:noFill/>
          </a:ln>
        </p:spPr>
      </p:pic>
      <p:pic>
        <p:nvPicPr>
          <p:cNvPr descr="Picture 1051" id="402" name="Google Shape;402;p21"/>
          <p:cNvPicPr preferRelativeResize="0"/>
          <p:nvPr/>
        </p:nvPicPr>
        <p:blipFill rotWithShape="1">
          <a:blip r:embed="rId4">
            <a:alphaModFix/>
          </a:blip>
          <a:srcRect b="0" l="23248" r="0" t="7688"/>
          <a:stretch/>
        </p:blipFill>
        <p:spPr>
          <a:xfrm>
            <a:off x="7645706" y="4098275"/>
            <a:ext cx="616946" cy="961324"/>
          </a:xfrm>
          <a:prstGeom prst="rect">
            <a:avLst/>
          </a:prstGeom>
          <a:noFill/>
          <a:ln>
            <a:noFill/>
          </a:ln>
        </p:spPr>
      </p:pic>
      <p:cxnSp>
        <p:nvCxnSpPr>
          <p:cNvPr id="403" name="Google Shape;403;p21"/>
          <p:cNvCxnSpPr/>
          <p:nvPr/>
        </p:nvCxnSpPr>
        <p:spPr>
          <a:xfrm>
            <a:off x="473725" y="2633029"/>
            <a:ext cx="8582140" cy="2"/>
          </a:xfrm>
          <a:prstGeom prst="straightConnector1">
            <a:avLst/>
          </a:prstGeom>
          <a:noFill/>
          <a:ln cap="flat" cmpd="sng" w="9525">
            <a:solidFill>
              <a:srgbClr val="FEA83A"/>
            </a:solidFill>
            <a:prstDash val="solid"/>
            <a:round/>
            <a:headEnd len="sm" w="sm" type="none"/>
            <a:tailEnd len="sm" w="sm" type="none"/>
          </a:ln>
        </p:spPr>
      </p:cxnSp>
      <p:cxnSp>
        <p:nvCxnSpPr>
          <p:cNvPr id="404" name="Google Shape;404;p21"/>
          <p:cNvCxnSpPr/>
          <p:nvPr/>
        </p:nvCxnSpPr>
        <p:spPr>
          <a:xfrm>
            <a:off x="473725" y="3923853"/>
            <a:ext cx="8582140" cy="2"/>
          </a:xfrm>
          <a:prstGeom prst="straightConnector1">
            <a:avLst/>
          </a:prstGeom>
          <a:noFill/>
          <a:ln cap="flat" cmpd="sng" w="9525">
            <a:solidFill>
              <a:srgbClr val="FEA83A"/>
            </a:solidFill>
            <a:prstDash val="solid"/>
            <a:round/>
            <a:headEnd len="sm" w="sm" type="none"/>
            <a:tailEnd len="sm" w="sm" type="none"/>
          </a:ln>
        </p:spPr>
      </p:cxnSp>
      <p:sp>
        <p:nvSpPr>
          <p:cNvPr id="405" name="Google Shape;405;p21"/>
          <p:cNvSpPr txBox="1"/>
          <p:nvPr/>
        </p:nvSpPr>
        <p:spPr>
          <a:xfrm>
            <a:off x="661011" y="4365590"/>
            <a:ext cx="1808118" cy="426689"/>
          </a:xfrm>
          <a:prstGeom prst="rect">
            <a:avLst/>
          </a:prstGeom>
          <a:noFill/>
          <a:ln>
            <a:noFill/>
          </a:ln>
        </p:spPr>
        <p:txBody>
          <a:bodyPr anchorCtr="0" anchor="ctr" bIns="91400" lIns="91400" spcFirstLastPara="1" rIns="91400" wrap="square" tIns="91400">
            <a:spAutoFit/>
          </a:bodyPr>
          <a:lstStyle/>
          <a:p>
            <a:pPr indent="0" lvl="0" marL="0" marR="0" rtl="0" algn="l">
              <a:lnSpc>
                <a:spcPct val="118750"/>
              </a:lnSpc>
              <a:spcBef>
                <a:spcPts val="0"/>
              </a:spcBef>
              <a:spcAft>
                <a:spcPts val="0"/>
              </a:spcAft>
              <a:buClr>
                <a:srgbClr val="000000"/>
              </a:buClr>
              <a:buSzPts val="1600"/>
              <a:buFont typeface="Calibri"/>
              <a:buNone/>
            </a:pPr>
            <a:r>
              <a:rPr b="0" i="0" lang="en-US" sz="1600" u="none" cap="none" strike="noStrike">
                <a:solidFill>
                  <a:srgbClr val="000000"/>
                </a:solidFill>
                <a:latin typeface="Calibri"/>
                <a:ea typeface="Calibri"/>
                <a:cs typeface="Calibri"/>
                <a:sym typeface="Calibri"/>
              </a:rPr>
              <a:t>NO USE GANCHOS</a:t>
            </a:r>
            <a:endParaRPr/>
          </a:p>
        </p:txBody>
      </p:sp>
      <p:sp>
        <p:nvSpPr>
          <p:cNvPr id="406" name="Google Shape;406;p21"/>
          <p:cNvSpPr txBox="1"/>
          <p:nvPr/>
        </p:nvSpPr>
        <p:spPr>
          <a:xfrm>
            <a:off x="3481756" y="4124290"/>
            <a:ext cx="3844462" cy="909289"/>
          </a:xfrm>
          <a:prstGeom prst="rect">
            <a:avLst/>
          </a:prstGeom>
          <a:noFill/>
          <a:ln>
            <a:noFill/>
          </a:ln>
        </p:spPr>
        <p:txBody>
          <a:bodyPr anchorCtr="0" anchor="ctr" bIns="91400" lIns="91400" spcFirstLastPara="1" rIns="91400" wrap="square" tIns="91400">
            <a:spAutoFit/>
          </a:bodyPr>
          <a:lstStyle/>
          <a:p>
            <a:pPr indent="0" lvl="0" marL="0" marR="0" rtl="0" algn="l">
              <a:lnSpc>
                <a:spcPct val="118750"/>
              </a:lnSpc>
              <a:spcBef>
                <a:spcPts val="0"/>
              </a:spcBef>
              <a:spcAft>
                <a:spcPts val="0"/>
              </a:spcAft>
              <a:buClr>
                <a:srgbClr val="000000"/>
              </a:buClr>
              <a:buSzPts val="1600"/>
              <a:buFont typeface="Calibri"/>
              <a:buNone/>
            </a:pPr>
            <a:r>
              <a:rPr b="0" i="0" lang="en-US" sz="1600" u="none" cap="none" strike="noStrike">
                <a:solidFill>
                  <a:srgbClr val="000000"/>
                </a:solidFill>
                <a:latin typeface="Calibri"/>
                <a:ea typeface="Calibri"/>
                <a:cs typeface="Calibri"/>
                <a:sym typeface="Calibri"/>
              </a:rPr>
              <a:t>Indica que el uso de ganchos está prohibido para el levantamiento del embalaje.</a:t>
            </a:r>
            <a:endParaRPr/>
          </a:p>
          <a:p>
            <a:pPr indent="0" lvl="0" marL="0" marR="0" rtl="0" algn="l">
              <a:lnSpc>
                <a:spcPct val="118750"/>
              </a:lnSpc>
              <a:spcBef>
                <a:spcPts val="0"/>
              </a:spcBef>
              <a:spcAft>
                <a:spcPts val="0"/>
              </a:spcAft>
              <a:buClr>
                <a:srgbClr val="A93501"/>
              </a:buClr>
              <a:buSzPts val="1600"/>
              <a:buFont typeface="Calibri"/>
              <a:buNone/>
            </a:pPr>
            <a:r>
              <a:rPr b="1" i="1" lang="en-US" sz="1600" u="none" cap="none" strike="noStrike">
                <a:solidFill>
                  <a:srgbClr val="A93501"/>
                </a:solidFill>
                <a:latin typeface="Calibri"/>
                <a:ea typeface="Calibri"/>
                <a:cs typeface="Calibri"/>
                <a:sym typeface="Calibri"/>
              </a:rPr>
              <a:t>ISO 7000/Nº 0622</a:t>
            </a:r>
            <a:endParaRPr/>
          </a:p>
        </p:txBody>
      </p:sp>
      <p:cxnSp>
        <p:nvCxnSpPr>
          <p:cNvPr id="407" name="Google Shape;407;p21"/>
          <p:cNvCxnSpPr/>
          <p:nvPr/>
        </p:nvCxnSpPr>
        <p:spPr>
          <a:xfrm>
            <a:off x="473725" y="5264065"/>
            <a:ext cx="8582140" cy="2"/>
          </a:xfrm>
          <a:prstGeom prst="straightConnector1">
            <a:avLst/>
          </a:prstGeom>
          <a:noFill/>
          <a:ln cap="flat" cmpd="sng" w="9525">
            <a:solidFill>
              <a:srgbClr val="FEA83A"/>
            </a:solidFill>
            <a:prstDash val="solid"/>
            <a:round/>
            <a:headEnd len="sm" w="sm" type="none"/>
            <a:tailEnd len="sm" w="sm" type="none"/>
          </a:ln>
        </p:spPr>
      </p:cxnSp>
      <p:sp>
        <p:nvSpPr>
          <p:cNvPr id="408" name="Google Shape;408;p21"/>
          <p:cNvSpPr txBox="1"/>
          <p:nvPr/>
        </p:nvSpPr>
        <p:spPr>
          <a:xfrm>
            <a:off x="661011" y="5681298"/>
            <a:ext cx="2522865" cy="426689"/>
          </a:xfrm>
          <a:prstGeom prst="rect">
            <a:avLst/>
          </a:prstGeom>
          <a:noFill/>
          <a:ln>
            <a:noFill/>
          </a:ln>
        </p:spPr>
        <p:txBody>
          <a:bodyPr anchorCtr="0" anchor="ctr" bIns="91400" lIns="91400" spcFirstLastPara="1" rIns="91400" wrap="square" tIns="91400">
            <a:spAutoFit/>
          </a:bodyPr>
          <a:lstStyle/>
          <a:p>
            <a:pPr indent="0" lvl="0" marL="0" marR="0" rtl="0" algn="l">
              <a:lnSpc>
                <a:spcPct val="118750"/>
              </a:lnSpc>
              <a:spcBef>
                <a:spcPts val="0"/>
              </a:spcBef>
              <a:spcAft>
                <a:spcPts val="0"/>
              </a:spcAft>
              <a:buClr>
                <a:srgbClr val="000000"/>
              </a:buClr>
              <a:buSzPts val="1600"/>
              <a:buFont typeface="Calibri"/>
              <a:buNone/>
            </a:pPr>
            <a:r>
              <a:rPr b="0" i="0" lang="en-US" sz="1600" u="none" cap="none" strike="noStrike">
                <a:solidFill>
                  <a:srgbClr val="000000"/>
                </a:solidFill>
                <a:latin typeface="Calibri"/>
                <a:ea typeface="Calibri"/>
                <a:cs typeface="Calibri"/>
                <a:sym typeface="Calibri"/>
              </a:rPr>
              <a:t>PROTÉJASE DEL CALOR</a:t>
            </a:r>
            <a:endParaRPr/>
          </a:p>
        </p:txBody>
      </p:sp>
      <p:sp>
        <p:nvSpPr>
          <p:cNvPr id="409" name="Google Shape;409;p21"/>
          <p:cNvSpPr txBox="1"/>
          <p:nvPr/>
        </p:nvSpPr>
        <p:spPr>
          <a:xfrm>
            <a:off x="3481756" y="5439998"/>
            <a:ext cx="3844462" cy="909289"/>
          </a:xfrm>
          <a:prstGeom prst="rect">
            <a:avLst/>
          </a:prstGeom>
          <a:noFill/>
          <a:ln>
            <a:noFill/>
          </a:ln>
        </p:spPr>
        <p:txBody>
          <a:bodyPr anchorCtr="0" anchor="ctr" bIns="91400" lIns="91400" spcFirstLastPara="1" rIns="91400" wrap="square" tIns="91400">
            <a:spAutoFit/>
          </a:bodyPr>
          <a:lstStyle/>
          <a:p>
            <a:pPr indent="0" lvl="0" marL="0" marR="0" rtl="0" algn="l">
              <a:lnSpc>
                <a:spcPct val="118750"/>
              </a:lnSpc>
              <a:spcBef>
                <a:spcPts val="0"/>
              </a:spcBef>
              <a:spcAft>
                <a:spcPts val="0"/>
              </a:spcAft>
              <a:buClr>
                <a:srgbClr val="000000"/>
              </a:buClr>
              <a:buSzPts val="1600"/>
              <a:buFont typeface="Calibri"/>
              <a:buNone/>
            </a:pPr>
            <a:r>
              <a:rPr b="0" i="0" lang="en-US" sz="1600" u="none" cap="none" strike="noStrike">
                <a:solidFill>
                  <a:srgbClr val="000000"/>
                </a:solidFill>
                <a:latin typeface="Calibri"/>
                <a:ea typeface="Calibri"/>
                <a:cs typeface="Calibri"/>
                <a:sym typeface="Calibri"/>
              </a:rPr>
              <a:t>Indica que el embalaje debe mantenerse alejado del calor.</a:t>
            </a:r>
            <a:endParaRPr/>
          </a:p>
          <a:p>
            <a:pPr indent="0" lvl="0" marL="0" marR="0" rtl="0" algn="l">
              <a:lnSpc>
                <a:spcPct val="118750"/>
              </a:lnSpc>
              <a:spcBef>
                <a:spcPts val="0"/>
              </a:spcBef>
              <a:spcAft>
                <a:spcPts val="0"/>
              </a:spcAft>
              <a:buClr>
                <a:srgbClr val="A93501"/>
              </a:buClr>
              <a:buSzPts val="1600"/>
              <a:buFont typeface="Calibri"/>
              <a:buNone/>
            </a:pPr>
            <a:r>
              <a:rPr b="1" i="1" lang="en-US" sz="1600" u="none" cap="none" strike="noStrike">
                <a:solidFill>
                  <a:srgbClr val="A93501"/>
                </a:solidFill>
                <a:latin typeface="Calibri"/>
                <a:ea typeface="Calibri"/>
                <a:cs typeface="Calibri"/>
                <a:sym typeface="Calibri"/>
              </a:rPr>
              <a:t>ISO 7000/Nº 0624</a:t>
            </a:r>
            <a:endParaRPr/>
          </a:p>
        </p:txBody>
      </p:sp>
      <p:pic>
        <p:nvPicPr>
          <p:cNvPr descr="Picture 11" id="410" name="Google Shape;410;p21"/>
          <p:cNvPicPr preferRelativeResize="0"/>
          <p:nvPr/>
        </p:nvPicPr>
        <p:blipFill rotWithShape="1">
          <a:blip r:embed="rId5">
            <a:alphaModFix/>
          </a:blip>
          <a:srcRect b="0" l="0" r="0" t="0"/>
          <a:stretch/>
        </p:blipFill>
        <p:spPr>
          <a:xfrm>
            <a:off x="7480300" y="5415591"/>
            <a:ext cx="1068790" cy="990859"/>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4" name="Shape 414"/>
        <p:cNvGrpSpPr/>
        <p:nvPr/>
      </p:nvGrpSpPr>
      <p:grpSpPr>
        <a:xfrm>
          <a:off x="0" y="0"/>
          <a:ext cx="0" cy="0"/>
          <a:chOff x="0" y="0"/>
          <a:chExt cx="0" cy="0"/>
        </a:xfrm>
      </p:grpSpPr>
      <p:sp>
        <p:nvSpPr>
          <p:cNvPr id="415" name="Google Shape;415;p22"/>
          <p:cNvSpPr txBox="1"/>
          <p:nvPr>
            <p:ph idx="4294967295" type="sldNum"/>
          </p:nvPr>
        </p:nvSpPr>
        <p:spPr>
          <a:xfrm>
            <a:off x="371684" y="6881800"/>
            <a:ext cx="337159" cy="317116"/>
          </a:xfrm>
          <a:prstGeom prst="rect">
            <a:avLst/>
          </a:prstGeom>
          <a:noFill/>
          <a:ln>
            <a:noFill/>
          </a:ln>
        </p:spPr>
        <p:txBody>
          <a:bodyPr anchorCtr="0" anchor="t" bIns="91400" lIns="91400" spcFirstLastPara="1" rIns="91400" wrap="square" tIns="91400">
            <a:spAutoFit/>
          </a:bodyPr>
          <a:lstStyle/>
          <a:p>
            <a:pPr indent="0" lvl="0" marL="0" rtl="0" algn="r">
              <a:lnSpc>
                <a:spcPct val="100000"/>
              </a:lnSpc>
              <a:spcBef>
                <a:spcPts val="0"/>
              </a:spcBef>
              <a:spcAft>
                <a:spcPts val="0"/>
              </a:spcAft>
              <a:buClr>
                <a:srgbClr val="000000"/>
              </a:buClr>
              <a:buSzPts val="1100"/>
              <a:buFont typeface="Calibri"/>
              <a:buNone/>
            </a:pPr>
            <a:fld id="{00000000-1234-1234-1234-123412341234}" type="slidenum">
              <a:rPr lang="en-US" sz="1100">
                <a:latin typeface="Calibri"/>
                <a:ea typeface="Calibri"/>
                <a:cs typeface="Calibri"/>
                <a:sym typeface="Calibri"/>
              </a:rPr>
              <a:t>‹#›</a:t>
            </a:fld>
            <a:endParaRPr b="0" i="0" sz="1100" u="none" cap="none" strike="noStrike">
              <a:solidFill>
                <a:srgbClr val="000000"/>
              </a:solidFill>
              <a:latin typeface="Calibri"/>
              <a:ea typeface="Calibri"/>
              <a:cs typeface="Calibri"/>
              <a:sym typeface="Calibri"/>
            </a:endParaRPr>
          </a:p>
        </p:txBody>
      </p:sp>
      <p:sp>
        <p:nvSpPr>
          <p:cNvPr id="416" name="Google Shape;416;p22"/>
          <p:cNvSpPr txBox="1"/>
          <p:nvPr/>
        </p:nvSpPr>
        <p:spPr>
          <a:xfrm>
            <a:off x="452172" y="1269910"/>
            <a:ext cx="6202017" cy="536167"/>
          </a:xfrm>
          <a:prstGeom prst="rect">
            <a:avLst/>
          </a:prstGeom>
          <a:noFill/>
          <a:ln>
            <a:noFill/>
          </a:ln>
        </p:spPr>
        <p:txBody>
          <a:bodyPr anchorCtr="0" anchor="ctr" bIns="91400" lIns="91400" spcFirstLastPara="1" rIns="91400" wrap="square" tIns="91400">
            <a:spAutoFit/>
          </a:bodyPr>
          <a:lstStyle/>
          <a:p>
            <a:pPr indent="0" lvl="0" marL="0" marR="0" rtl="0" algn="l">
              <a:lnSpc>
                <a:spcPct val="80000"/>
              </a:lnSpc>
              <a:spcBef>
                <a:spcPts val="0"/>
              </a:spcBef>
              <a:spcAft>
                <a:spcPts val="0"/>
              </a:spcAft>
              <a:buClr>
                <a:srgbClr val="ED6B00"/>
              </a:buClr>
              <a:buSzPts val="2800"/>
              <a:buFont typeface="Calibri"/>
              <a:buNone/>
            </a:pPr>
            <a:r>
              <a:rPr b="1" i="0" lang="en-US" sz="2800" u="none" cap="none" strike="noStrike">
                <a:solidFill>
                  <a:srgbClr val="ED6B00"/>
                </a:solidFill>
                <a:latin typeface="Calibri"/>
                <a:ea typeface="Calibri"/>
                <a:cs typeface="Calibri"/>
                <a:sym typeface="Calibri"/>
              </a:rPr>
              <a:t>ROTULACIÓN </a:t>
            </a:r>
            <a:r>
              <a:rPr b="0" i="0" lang="en-US" sz="2800" u="none" cap="none" strike="noStrike">
                <a:solidFill>
                  <a:srgbClr val="A93501"/>
                </a:solidFill>
                <a:latin typeface="Calibri"/>
                <a:ea typeface="Calibri"/>
                <a:cs typeface="Calibri"/>
                <a:sym typeface="Calibri"/>
              </a:rPr>
              <a:t>EN EMBALAJES</a:t>
            </a:r>
            <a:endParaRPr/>
          </a:p>
        </p:txBody>
      </p:sp>
      <p:sp>
        <p:nvSpPr>
          <p:cNvPr id="417" name="Google Shape;417;p22"/>
          <p:cNvSpPr txBox="1"/>
          <p:nvPr/>
        </p:nvSpPr>
        <p:spPr>
          <a:xfrm>
            <a:off x="815728" y="2222061"/>
            <a:ext cx="1393105" cy="392002"/>
          </a:xfrm>
          <a:prstGeom prst="rect">
            <a:avLst/>
          </a:prstGeom>
          <a:noFill/>
          <a:ln>
            <a:noFill/>
          </a:ln>
        </p:spPr>
        <p:txBody>
          <a:bodyPr anchorCtr="0" anchor="ctr" bIns="91400" lIns="91400" spcFirstLastPara="1" rIns="91400" wrap="square" tIns="91400">
            <a:spAutoFit/>
          </a:bodyPr>
          <a:lstStyle/>
          <a:p>
            <a:pPr indent="0" lvl="0" marL="0" marR="0" rtl="0" algn="ctr">
              <a:lnSpc>
                <a:spcPct val="80000"/>
              </a:lnSpc>
              <a:spcBef>
                <a:spcPts val="0"/>
              </a:spcBef>
              <a:spcAft>
                <a:spcPts val="0"/>
              </a:spcAft>
              <a:buClr>
                <a:srgbClr val="ED6B00"/>
              </a:buClr>
              <a:buSzPts val="1600"/>
              <a:buFont typeface="Calibri"/>
              <a:buNone/>
            </a:pPr>
            <a:r>
              <a:rPr b="1" i="0" lang="en-US" sz="1600" u="none" cap="none" strike="noStrike">
                <a:solidFill>
                  <a:srgbClr val="ED6B00"/>
                </a:solidFill>
                <a:latin typeface="Calibri"/>
                <a:ea typeface="Calibri"/>
                <a:cs typeface="Calibri"/>
                <a:sym typeface="Calibri"/>
              </a:rPr>
              <a:t>SÍMBOLO</a:t>
            </a:r>
            <a:endParaRPr/>
          </a:p>
        </p:txBody>
      </p:sp>
      <p:sp>
        <p:nvSpPr>
          <p:cNvPr id="418" name="Google Shape;418;p22"/>
          <p:cNvSpPr txBox="1"/>
          <p:nvPr/>
        </p:nvSpPr>
        <p:spPr>
          <a:xfrm>
            <a:off x="4009342" y="2222061"/>
            <a:ext cx="1393105" cy="392002"/>
          </a:xfrm>
          <a:prstGeom prst="rect">
            <a:avLst/>
          </a:prstGeom>
          <a:noFill/>
          <a:ln>
            <a:noFill/>
          </a:ln>
        </p:spPr>
        <p:txBody>
          <a:bodyPr anchorCtr="0" anchor="ctr" bIns="91400" lIns="91400" spcFirstLastPara="1" rIns="91400" wrap="square" tIns="91400">
            <a:spAutoFit/>
          </a:bodyPr>
          <a:lstStyle/>
          <a:p>
            <a:pPr indent="0" lvl="0" marL="0" marR="0" rtl="0" algn="ctr">
              <a:lnSpc>
                <a:spcPct val="80000"/>
              </a:lnSpc>
              <a:spcBef>
                <a:spcPts val="0"/>
              </a:spcBef>
              <a:spcAft>
                <a:spcPts val="0"/>
              </a:spcAft>
              <a:buClr>
                <a:srgbClr val="ED6B00"/>
              </a:buClr>
              <a:buSzPts val="1600"/>
              <a:buFont typeface="Calibri"/>
              <a:buNone/>
            </a:pPr>
            <a:r>
              <a:rPr b="1" i="0" lang="en-US" sz="1600" u="none" cap="none" strike="noStrike">
                <a:solidFill>
                  <a:srgbClr val="ED6B00"/>
                </a:solidFill>
                <a:latin typeface="Calibri"/>
                <a:ea typeface="Calibri"/>
                <a:cs typeface="Calibri"/>
                <a:sym typeface="Calibri"/>
              </a:rPr>
              <a:t>CONTENIDO</a:t>
            </a:r>
            <a:endParaRPr/>
          </a:p>
        </p:txBody>
      </p:sp>
      <p:sp>
        <p:nvSpPr>
          <p:cNvPr id="419" name="Google Shape;419;p22"/>
          <p:cNvSpPr txBox="1"/>
          <p:nvPr/>
        </p:nvSpPr>
        <p:spPr>
          <a:xfrm>
            <a:off x="7273759" y="2222061"/>
            <a:ext cx="1393105" cy="392002"/>
          </a:xfrm>
          <a:prstGeom prst="rect">
            <a:avLst/>
          </a:prstGeom>
          <a:noFill/>
          <a:ln>
            <a:noFill/>
          </a:ln>
        </p:spPr>
        <p:txBody>
          <a:bodyPr anchorCtr="0" anchor="ctr" bIns="91400" lIns="91400" spcFirstLastPara="1" rIns="91400" wrap="square" tIns="91400">
            <a:spAutoFit/>
          </a:bodyPr>
          <a:lstStyle/>
          <a:p>
            <a:pPr indent="0" lvl="0" marL="0" marR="0" rtl="0" algn="ctr">
              <a:lnSpc>
                <a:spcPct val="80000"/>
              </a:lnSpc>
              <a:spcBef>
                <a:spcPts val="0"/>
              </a:spcBef>
              <a:spcAft>
                <a:spcPts val="0"/>
              </a:spcAft>
              <a:buClr>
                <a:srgbClr val="ED6B00"/>
              </a:buClr>
              <a:buSzPts val="1600"/>
              <a:buFont typeface="Calibri"/>
              <a:buNone/>
            </a:pPr>
            <a:r>
              <a:rPr b="1" i="0" lang="en-US" sz="1600" u="none" cap="none" strike="noStrike">
                <a:solidFill>
                  <a:srgbClr val="ED6B00"/>
                </a:solidFill>
                <a:latin typeface="Calibri"/>
                <a:ea typeface="Calibri"/>
                <a:cs typeface="Calibri"/>
                <a:sym typeface="Calibri"/>
              </a:rPr>
              <a:t>ÍCONO</a:t>
            </a:r>
            <a:endParaRPr/>
          </a:p>
        </p:txBody>
      </p:sp>
      <p:sp>
        <p:nvSpPr>
          <p:cNvPr id="420" name="Google Shape;420;p22"/>
          <p:cNvSpPr txBox="1"/>
          <p:nvPr/>
        </p:nvSpPr>
        <p:spPr>
          <a:xfrm>
            <a:off x="661013" y="2951452"/>
            <a:ext cx="2566929" cy="667989"/>
          </a:xfrm>
          <a:prstGeom prst="rect">
            <a:avLst/>
          </a:prstGeom>
          <a:noFill/>
          <a:ln>
            <a:noFill/>
          </a:ln>
        </p:spPr>
        <p:txBody>
          <a:bodyPr anchorCtr="0" anchor="ctr" bIns="91400" lIns="91400" spcFirstLastPara="1" rIns="91400" wrap="square" tIns="91400">
            <a:spAutoFit/>
          </a:bodyPr>
          <a:lstStyle/>
          <a:p>
            <a:pPr indent="0" lvl="0" marL="0" marR="0" rtl="0" algn="l">
              <a:lnSpc>
                <a:spcPct val="118750"/>
              </a:lnSpc>
              <a:spcBef>
                <a:spcPts val="0"/>
              </a:spcBef>
              <a:spcAft>
                <a:spcPts val="0"/>
              </a:spcAft>
              <a:buClr>
                <a:srgbClr val="000000"/>
              </a:buClr>
              <a:buSzPts val="1600"/>
              <a:buFont typeface="Calibri"/>
              <a:buNone/>
            </a:pPr>
            <a:r>
              <a:rPr b="0" i="0" lang="en-US" sz="1600" u="none" cap="none" strike="noStrike">
                <a:solidFill>
                  <a:srgbClr val="000000"/>
                </a:solidFill>
                <a:latin typeface="Calibri"/>
                <a:ea typeface="Calibri"/>
                <a:cs typeface="Calibri"/>
                <a:sym typeface="Calibri"/>
              </a:rPr>
              <a:t>PROTÉJASE DEL CALOR Y DE FUENTES RADIOACTIVAS</a:t>
            </a:r>
            <a:endParaRPr/>
          </a:p>
        </p:txBody>
      </p:sp>
      <p:sp>
        <p:nvSpPr>
          <p:cNvPr id="421" name="Google Shape;421;p22"/>
          <p:cNvSpPr txBox="1"/>
          <p:nvPr/>
        </p:nvSpPr>
        <p:spPr>
          <a:xfrm>
            <a:off x="3481756" y="2830801"/>
            <a:ext cx="3855478" cy="909289"/>
          </a:xfrm>
          <a:prstGeom prst="rect">
            <a:avLst/>
          </a:prstGeom>
          <a:noFill/>
          <a:ln>
            <a:noFill/>
          </a:ln>
        </p:spPr>
        <p:txBody>
          <a:bodyPr anchorCtr="0" anchor="ctr" bIns="91400" lIns="91400" spcFirstLastPara="1" rIns="91400" wrap="square" tIns="91400">
            <a:spAutoFit/>
          </a:bodyPr>
          <a:lstStyle/>
          <a:p>
            <a:pPr indent="0" lvl="0" marL="0" marR="0" rtl="0" algn="l">
              <a:lnSpc>
                <a:spcPct val="118750"/>
              </a:lnSpc>
              <a:spcBef>
                <a:spcPts val="0"/>
              </a:spcBef>
              <a:spcAft>
                <a:spcPts val="0"/>
              </a:spcAft>
              <a:buClr>
                <a:srgbClr val="000000"/>
              </a:buClr>
              <a:buSzPts val="1600"/>
              <a:buFont typeface="Calibri"/>
              <a:buNone/>
            </a:pPr>
            <a:r>
              <a:rPr b="0" i="0" lang="en-US" sz="1600" u="none" cap="none" strike="noStrike">
                <a:solidFill>
                  <a:srgbClr val="000000"/>
                </a:solidFill>
                <a:latin typeface="Calibri"/>
                <a:ea typeface="Calibri"/>
                <a:cs typeface="Calibri"/>
                <a:sym typeface="Calibri"/>
              </a:rPr>
              <a:t>El contenido puede deteriorarse o inutilizarse por calor o radiación penetrante.</a:t>
            </a:r>
            <a:endParaRPr/>
          </a:p>
          <a:p>
            <a:pPr indent="0" lvl="0" marL="0" marR="0" rtl="0" algn="l">
              <a:lnSpc>
                <a:spcPct val="118750"/>
              </a:lnSpc>
              <a:spcBef>
                <a:spcPts val="0"/>
              </a:spcBef>
              <a:spcAft>
                <a:spcPts val="0"/>
              </a:spcAft>
              <a:buClr>
                <a:srgbClr val="A93501"/>
              </a:buClr>
              <a:buSzPts val="1600"/>
              <a:buFont typeface="Calibri"/>
              <a:buNone/>
            </a:pPr>
            <a:r>
              <a:rPr b="1" i="1" lang="en-US" sz="1600" u="none" cap="none" strike="noStrike">
                <a:solidFill>
                  <a:srgbClr val="A93501"/>
                </a:solidFill>
                <a:latin typeface="Calibri"/>
                <a:ea typeface="Calibri"/>
                <a:cs typeface="Calibri"/>
                <a:sym typeface="Calibri"/>
              </a:rPr>
              <a:t>ISO 7000/Nº 0615</a:t>
            </a:r>
            <a:endParaRPr/>
          </a:p>
        </p:txBody>
      </p:sp>
      <p:cxnSp>
        <p:nvCxnSpPr>
          <p:cNvPr id="422" name="Google Shape;422;p22"/>
          <p:cNvCxnSpPr/>
          <p:nvPr/>
        </p:nvCxnSpPr>
        <p:spPr>
          <a:xfrm>
            <a:off x="473725" y="2633029"/>
            <a:ext cx="8582140" cy="2"/>
          </a:xfrm>
          <a:prstGeom prst="straightConnector1">
            <a:avLst/>
          </a:prstGeom>
          <a:noFill/>
          <a:ln cap="flat" cmpd="sng" w="9525">
            <a:solidFill>
              <a:srgbClr val="FEA83A"/>
            </a:solidFill>
            <a:prstDash val="solid"/>
            <a:round/>
            <a:headEnd len="sm" w="sm" type="none"/>
            <a:tailEnd len="sm" w="sm" type="none"/>
          </a:ln>
        </p:spPr>
      </p:cxnSp>
      <p:cxnSp>
        <p:nvCxnSpPr>
          <p:cNvPr id="423" name="Google Shape;423;p22"/>
          <p:cNvCxnSpPr/>
          <p:nvPr/>
        </p:nvCxnSpPr>
        <p:spPr>
          <a:xfrm>
            <a:off x="473725" y="3923853"/>
            <a:ext cx="8582140" cy="2"/>
          </a:xfrm>
          <a:prstGeom prst="straightConnector1">
            <a:avLst/>
          </a:prstGeom>
          <a:noFill/>
          <a:ln cap="flat" cmpd="sng" w="9525">
            <a:solidFill>
              <a:srgbClr val="FEA83A"/>
            </a:solidFill>
            <a:prstDash val="solid"/>
            <a:round/>
            <a:headEnd len="sm" w="sm" type="none"/>
            <a:tailEnd len="sm" w="sm" type="none"/>
          </a:ln>
        </p:spPr>
      </p:cxnSp>
      <p:sp>
        <p:nvSpPr>
          <p:cNvPr id="424" name="Google Shape;424;p22"/>
          <p:cNvSpPr txBox="1"/>
          <p:nvPr/>
        </p:nvSpPr>
        <p:spPr>
          <a:xfrm>
            <a:off x="661011" y="4244940"/>
            <a:ext cx="1808118" cy="667989"/>
          </a:xfrm>
          <a:prstGeom prst="rect">
            <a:avLst/>
          </a:prstGeom>
          <a:noFill/>
          <a:ln>
            <a:noFill/>
          </a:ln>
        </p:spPr>
        <p:txBody>
          <a:bodyPr anchorCtr="0" anchor="ctr" bIns="91400" lIns="91400" spcFirstLastPara="1" rIns="91400" wrap="square" tIns="91400">
            <a:spAutoFit/>
          </a:bodyPr>
          <a:lstStyle/>
          <a:p>
            <a:pPr indent="0" lvl="0" marL="0" marR="0" rtl="0" algn="l">
              <a:lnSpc>
                <a:spcPct val="118750"/>
              </a:lnSpc>
              <a:spcBef>
                <a:spcPts val="0"/>
              </a:spcBef>
              <a:spcAft>
                <a:spcPts val="0"/>
              </a:spcAft>
              <a:buClr>
                <a:srgbClr val="000000"/>
              </a:buClr>
              <a:buSzPts val="1600"/>
              <a:buFont typeface="Calibri"/>
              <a:buNone/>
            </a:pPr>
            <a:r>
              <a:rPr b="0" i="0" lang="en-US" sz="1600" u="none" cap="none" strike="noStrike">
                <a:solidFill>
                  <a:srgbClr val="000000"/>
                </a:solidFill>
                <a:latin typeface="Calibri"/>
                <a:ea typeface="Calibri"/>
                <a:cs typeface="Calibri"/>
                <a:sym typeface="Calibri"/>
              </a:rPr>
              <a:t>AGARRADERAS AQUÍ</a:t>
            </a:r>
            <a:endParaRPr/>
          </a:p>
        </p:txBody>
      </p:sp>
      <p:sp>
        <p:nvSpPr>
          <p:cNvPr id="425" name="Google Shape;425;p22"/>
          <p:cNvSpPr txBox="1"/>
          <p:nvPr/>
        </p:nvSpPr>
        <p:spPr>
          <a:xfrm>
            <a:off x="3481756" y="4003640"/>
            <a:ext cx="3535989" cy="1150589"/>
          </a:xfrm>
          <a:prstGeom prst="rect">
            <a:avLst/>
          </a:prstGeom>
          <a:noFill/>
          <a:ln>
            <a:noFill/>
          </a:ln>
        </p:spPr>
        <p:txBody>
          <a:bodyPr anchorCtr="0" anchor="ctr" bIns="91400" lIns="91400" spcFirstLastPara="1" rIns="91400" wrap="square" tIns="91400">
            <a:spAutoFit/>
          </a:bodyPr>
          <a:lstStyle/>
          <a:p>
            <a:pPr indent="0" lvl="0" marL="0" marR="0" rtl="0" algn="l">
              <a:lnSpc>
                <a:spcPct val="118750"/>
              </a:lnSpc>
              <a:spcBef>
                <a:spcPts val="0"/>
              </a:spcBef>
              <a:spcAft>
                <a:spcPts val="0"/>
              </a:spcAft>
              <a:buClr>
                <a:srgbClr val="000000"/>
              </a:buClr>
              <a:buSzPts val="1600"/>
              <a:buFont typeface="Calibri"/>
              <a:buNone/>
            </a:pPr>
            <a:r>
              <a:rPr b="0" i="0" lang="en-US" sz="1600" u="none" cap="none" strike="noStrike">
                <a:solidFill>
                  <a:srgbClr val="000000"/>
                </a:solidFill>
                <a:latin typeface="Calibri"/>
                <a:ea typeface="Calibri"/>
                <a:cs typeface="Calibri"/>
                <a:sym typeface="Calibri"/>
              </a:rPr>
              <a:t>Indica la posición donde deben ubicarse las agarraderas para el levantamiento del embalaje.</a:t>
            </a:r>
            <a:endParaRPr/>
          </a:p>
          <a:p>
            <a:pPr indent="0" lvl="0" marL="0" marR="0" rtl="0" algn="l">
              <a:lnSpc>
                <a:spcPct val="118750"/>
              </a:lnSpc>
              <a:spcBef>
                <a:spcPts val="0"/>
              </a:spcBef>
              <a:spcAft>
                <a:spcPts val="0"/>
              </a:spcAft>
              <a:buClr>
                <a:srgbClr val="A93501"/>
              </a:buClr>
              <a:buSzPts val="1600"/>
              <a:buFont typeface="Calibri"/>
              <a:buNone/>
            </a:pPr>
            <a:r>
              <a:rPr b="1" i="1" lang="en-US" sz="1600" u="none" cap="none" strike="noStrike">
                <a:solidFill>
                  <a:srgbClr val="A93501"/>
                </a:solidFill>
                <a:latin typeface="Calibri"/>
                <a:ea typeface="Calibri"/>
                <a:cs typeface="Calibri"/>
                <a:sym typeface="Calibri"/>
              </a:rPr>
              <a:t>ISO 7000/Nº 0625</a:t>
            </a:r>
            <a:endParaRPr/>
          </a:p>
        </p:txBody>
      </p:sp>
      <p:cxnSp>
        <p:nvCxnSpPr>
          <p:cNvPr id="426" name="Google Shape;426;p22"/>
          <p:cNvCxnSpPr/>
          <p:nvPr/>
        </p:nvCxnSpPr>
        <p:spPr>
          <a:xfrm>
            <a:off x="473725" y="5264065"/>
            <a:ext cx="8582140" cy="2"/>
          </a:xfrm>
          <a:prstGeom prst="straightConnector1">
            <a:avLst/>
          </a:prstGeom>
          <a:noFill/>
          <a:ln cap="flat" cmpd="sng" w="9525">
            <a:solidFill>
              <a:srgbClr val="FEA83A"/>
            </a:solidFill>
            <a:prstDash val="solid"/>
            <a:round/>
            <a:headEnd len="sm" w="sm" type="none"/>
            <a:tailEnd len="sm" w="sm" type="none"/>
          </a:ln>
        </p:spPr>
      </p:cxnSp>
      <p:sp>
        <p:nvSpPr>
          <p:cNvPr id="427" name="Google Shape;427;p22"/>
          <p:cNvSpPr txBox="1"/>
          <p:nvPr/>
        </p:nvSpPr>
        <p:spPr>
          <a:xfrm>
            <a:off x="661011" y="5792684"/>
            <a:ext cx="2522865" cy="426689"/>
          </a:xfrm>
          <a:prstGeom prst="rect">
            <a:avLst/>
          </a:prstGeom>
          <a:noFill/>
          <a:ln>
            <a:noFill/>
          </a:ln>
        </p:spPr>
        <p:txBody>
          <a:bodyPr anchorCtr="0" anchor="ctr" bIns="91400" lIns="91400" spcFirstLastPara="1" rIns="91400" wrap="square" tIns="91400">
            <a:spAutoFit/>
          </a:bodyPr>
          <a:lstStyle/>
          <a:p>
            <a:pPr indent="0" lvl="0" marL="0" marR="0" rtl="0" algn="l">
              <a:lnSpc>
                <a:spcPct val="118750"/>
              </a:lnSpc>
              <a:spcBef>
                <a:spcPts val="0"/>
              </a:spcBef>
              <a:spcAft>
                <a:spcPts val="0"/>
              </a:spcAft>
              <a:buClr>
                <a:srgbClr val="000000"/>
              </a:buClr>
              <a:buSzPts val="1600"/>
              <a:buFont typeface="Calibri"/>
              <a:buNone/>
            </a:pPr>
            <a:r>
              <a:rPr b="0" i="0" lang="en-US" sz="1600" u="none" cap="none" strike="noStrike">
                <a:solidFill>
                  <a:srgbClr val="000000"/>
                </a:solidFill>
                <a:latin typeface="Calibri"/>
                <a:ea typeface="Calibri"/>
                <a:cs typeface="Calibri"/>
                <a:sym typeface="Calibri"/>
              </a:rPr>
              <a:t>MANTÉNGASE SECO</a:t>
            </a:r>
            <a:endParaRPr/>
          </a:p>
        </p:txBody>
      </p:sp>
      <p:sp>
        <p:nvSpPr>
          <p:cNvPr id="428" name="Google Shape;428;p22"/>
          <p:cNvSpPr txBox="1"/>
          <p:nvPr/>
        </p:nvSpPr>
        <p:spPr>
          <a:xfrm>
            <a:off x="3481756" y="5430734"/>
            <a:ext cx="3491922" cy="1150589"/>
          </a:xfrm>
          <a:prstGeom prst="rect">
            <a:avLst/>
          </a:prstGeom>
          <a:noFill/>
          <a:ln>
            <a:noFill/>
          </a:ln>
        </p:spPr>
        <p:txBody>
          <a:bodyPr anchorCtr="0" anchor="ctr" bIns="91400" lIns="91400" spcFirstLastPara="1" rIns="91400" wrap="square" tIns="91400">
            <a:spAutoFit/>
          </a:bodyPr>
          <a:lstStyle/>
          <a:p>
            <a:pPr indent="0" lvl="0" marL="0" marR="0" rtl="0" algn="l">
              <a:lnSpc>
                <a:spcPct val="118750"/>
              </a:lnSpc>
              <a:spcBef>
                <a:spcPts val="0"/>
              </a:spcBef>
              <a:spcAft>
                <a:spcPts val="0"/>
              </a:spcAft>
              <a:buClr>
                <a:srgbClr val="000000"/>
              </a:buClr>
              <a:buSzPts val="1600"/>
              <a:buFont typeface="Calibri"/>
              <a:buNone/>
            </a:pPr>
            <a:r>
              <a:rPr b="0" i="0" lang="en-US" sz="1600" u="none" cap="none" strike="noStrike">
                <a:solidFill>
                  <a:srgbClr val="000000"/>
                </a:solidFill>
                <a:latin typeface="Calibri"/>
                <a:ea typeface="Calibri"/>
                <a:cs typeface="Calibri"/>
                <a:sym typeface="Calibri"/>
              </a:rPr>
              <a:t>El embalaje debe protejerse de la lluvia y la humedad, por lo que debe mantenerse en un ambiente seco.</a:t>
            </a:r>
            <a:endParaRPr/>
          </a:p>
          <a:p>
            <a:pPr indent="0" lvl="0" marL="0" marR="0" rtl="0" algn="l">
              <a:lnSpc>
                <a:spcPct val="118750"/>
              </a:lnSpc>
              <a:spcBef>
                <a:spcPts val="0"/>
              </a:spcBef>
              <a:spcAft>
                <a:spcPts val="0"/>
              </a:spcAft>
              <a:buClr>
                <a:srgbClr val="A93501"/>
              </a:buClr>
              <a:buSzPts val="1600"/>
              <a:buFont typeface="Calibri"/>
              <a:buNone/>
            </a:pPr>
            <a:r>
              <a:rPr b="1" i="1" lang="en-US" sz="1600" u="none" cap="none" strike="noStrike">
                <a:solidFill>
                  <a:srgbClr val="A93501"/>
                </a:solidFill>
                <a:latin typeface="Calibri"/>
                <a:ea typeface="Calibri"/>
                <a:cs typeface="Calibri"/>
                <a:sym typeface="Calibri"/>
              </a:rPr>
              <a:t>ISO 7000/Nº 0626</a:t>
            </a:r>
            <a:endParaRPr/>
          </a:p>
        </p:txBody>
      </p:sp>
      <p:pic>
        <p:nvPicPr>
          <p:cNvPr descr="Picture 14" id="429" name="Google Shape;429;p22"/>
          <p:cNvPicPr preferRelativeResize="0"/>
          <p:nvPr/>
        </p:nvPicPr>
        <p:blipFill rotWithShape="1">
          <a:blip r:embed="rId3">
            <a:alphaModFix/>
          </a:blip>
          <a:srcRect b="0" l="0" r="0" t="0"/>
          <a:stretch/>
        </p:blipFill>
        <p:spPr>
          <a:xfrm>
            <a:off x="7428886" y="2797617"/>
            <a:ext cx="1120204" cy="975662"/>
          </a:xfrm>
          <a:prstGeom prst="rect">
            <a:avLst/>
          </a:prstGeom>
          <a:noFill/>
          <a:ln>
            <a:noFill/>
          </a:ln>
        </p:spPr>
      </p:pic>
      <p:pic>
        <p:nvPicPr>
          <p:cNvPr descr="Picture 17" id="430" name="Google Shape;430;p22"/>
          <p:cNvPicPr preferRelativeResize="0"/>
          <p:nvPr/>
        </p:nvPicPr>
        <p:blipFill rotWithShape="1">
          <a:blip r:embed="rId4">
            <a:alphaModFix/>
          </a:blip>
          <a:srcRect b="0" l="0" r="0" t="0"/>
          <a:stretch/>
        </p:blipFill>
        <p:spPr>
          <a:xfrm>
            <a:off x="7667493" y="4114800"/>
            <a:ext cx="662076" cy="1019060"/>
          </a:xfrm>
          <a:prstGeom prst="rect">
            <a:avLst/>
          </a:prstGeom>
          <a:noFill/>
          <a:ln>
            <a:noFill/>
          </a:ln>
        </p:spPr>
      </p:pic>
      <p:pic>
        <p:nvPicPr>
          <p:cNvPr descr="Picture 20" id="431" name="Google Shape;431;p22"/>
          <p:cNvPicPr preferRelativeResize="0"/>
          <p:nvPr/>
        </p:nvPicPr>
        <p:blipFill rotWithShape="1">
          <a:blip r:embed="rId5">
            <a:alphaModFix/>
          </a:blip>
          <a:srcRect b="0" l="0" r="0" t="0"/>
          <a:stretch/>
        </p:blipFill>
        <p:spPr>
          <a:xfrm>
            <a:off x="7409667" y="5434988"/>
            <a:ext cx="1120054" cy="1142084"/>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5" name="Shape 435"/>
        <p:cNvGrpSpPr/>
        <p:nvPr/>
      </p:nvGrpSpPr>
      <p:grpSpPr>
        <a:xfrm>
          <a:off x="0" y="0"/>
          <a:ext cx="0" cy="0"/>
          <a:chOff x="0" y="0"/>
          <a:chExt cx="0" cy="0"/>
        </a:xfrm>
      </p:grpSpPr>
      <p:sp>
        <p:nvSpPr>
          <p:cNvPr id="436" name="Google Shape;436;p23"/>
          <p:cNvSpPr txBox="1"/>
          <p:nvPr>
            <p:ph idx="4294967295" type="sldNum"/>
          </p:nvPr>
        </p:nvSpPr>
        <p:spPr>
          <a:xfrm>
            <a:off x="371684" y="6881800"/>
            <a:ext cx="337159" cy="317116"/>
          </a:xfrm>
          <a:prstGeom prst="rect">
            <a:avLst/>
          </a:prstGeom>
          <a:noFill/>
          <a:ln>
            <a:noFill/>
          </a:ln>
        </p:spPr>
        <p:txBody>
          <a:bodyPr anchorCtr="0" anchor="t" bIns="91400" lIns="91400" spcFirstLastPara="1" rIns="91400" wrap="square" tIns="91400">
            <a:spAutoFit/>
          </a:bodyPr>
          <a:lstStyle/>
          <a:p>
            <a:pPr indent="0" lvl="0" marL="0" rtl="0" algn="r">
              <a:lnSpc>
                <a:spcPct val="100000"/>
              </a:lnSpc>
              <a:spcBef>
                <a:spcPts val="0"/>
              </a:spcBef>
              <a:spcAft>
                <a:spcPts val="0"/>
              </a:spcAft>
              <a:buClr>
                <a:srgbClr val="000000"/>
              </a:buClr>
              <a:buSzPts val="1100"/>
              <a:buFont typeface="Calibri"/>
              <a:buNone/>
            </a:pPr>
            <a:fld id="{00000000-1234-1234-1234-123412341234}" type="slidenum">
              <a:rPr lang="en-US" sz="1100">
                <a:latin typeface="Calibri"/>
                <a:ea typeface="Calibri"/>
                <a:cs typeface="Calibri"/>
                <a:sym typeface="Calibri"/>
              </a:rPr>
              <a:t>‹#›</a:t>
            </a:fld>
            <a:endParaRPr b="0" i="0" sz="1100" u="none" cap="none" strike="noStrike">
              <a:solidFill>
                <a:srgbClr val="000000"/>
              </a:solidFill>
              <a:latin typeface="Calibri"/>
              <a:ea typeface="Calibri"/>
              <a:cs typeface="Calibri"/>
              <a:sym typeface="Calibri"/>
            </a:endParaRPr>
          </a:p>
        </p:txBody>
      </p:sp>
      <p:sp>
        <p:nvSpPr>
          <p:cNvPr id="437" name="Google Shape;437;p23"/>
          <p:cNvSpPr txBox="1"/>
          <p:nvPr/>
        </p:nvSpPr>
        <p:spPr>
          <a:xfrm>
            <a:off x="452172" y="1269910"/>
            <a:ext cx="6202017" cy="536167"/>
          </a:xfrm>
          <a:prstGeom prst="rect">
            <a:avLst/>
          </a:prstGeom>
          <a:noFill/>
          <a:ln>
            <a:noFill/>
          </a:ln>
        </p:spPr>
        <p:txBody>
          <a:bodyPr anchorCtr="0" anchor="ctr" bIns="91400" lIns="91400" spcFirstLastPara="1" rIns="91400" wrap="square" tIns="91400">
            <a:spAutoFit/>
          </a:bodyPr>
          <a:lstStyle/>
          <a:p>
            <a:pPr indent="0" lvl="0" marL="0" marR="0" rtl="0" algn="l">
              <a:lnSpc>
                <a:spcPct val="80000"/>
              </a:lnSpc>
              <a:spcBef>
                <a:spcPts val="0"/>
              </a:spcBef>
              <a:spcAft>
                <a:spcPts val="0"/>
              </a:spcAft>
              <a:buClr>
                <a:srgbClr val="ED6B00"/>
              </a:buClr>
              <a:buSzPts val="2800"/>
              <a:buFont typeface="Calibri"/>
              <a:buNone/>
            </a:pPr>
            <a:r>
              <a:rPr b="1" i="0" lang="en-US" sz="2800" u="none" cap="none" strike="noStrike">
                <a:solidFill>
                  <a:srgbClr val="ED6B00"/>
                </a:solidFill>
                <a:latin typeface="Calibri"/>
                <a:ea typeface="Calibri"/>
                <a:cs typeface="Calibri"/>
                <a:sym typeface="Calibri"/>
              </a:rPr>
              <a:t>ROTULACIÓN </a:t>
            </a:r>
            <a:r>
              <a:rPr b="0" i="0" lang="en-US" sz="2800" u="none" cap="none" strike="noStrike">
                <a:solidFill>
                  <a:srgbClr val="A93501"/>
                </a:solidFill>
                <a:latin typeface="Calibri"/>
                <a:ea typeface="Calibri"/>
                <a:cs typeface="Calibri"/>
                <a:sym typeface="Calibri"/>
              </a:rPr>
              <a:t>EN EMBALAJES</a:t>
            </a:r>
            <a:endParaRPr/>
          </a:p>
        </p:txBody>
      </p:sp>
      <p:sp>
        <p:nvSpPr>
          <p:cNvPr id="438" name="Google Shape;438;p23"/>
          <p:cNvSpPr txBox="1"/>
          <p:nvPr/>
        </p:nvSpPr>
        <p:spPr>
          <a:xfrm>
            <a:off x="815728" y="2222061"/>
            <a:ext cx="1393105" cy="392002"/>
          </a:xfrm>
          <a:prstGeom prst="rect">
            <a:avLst/>
          </a:prstGeom>
          <a:noFill/>
          <a:ln>
            <a:noFill/>
          </a:ln>
        </p:spPr>
        <p:txBody>
          <a:bodyPr anchorCtr="0" anchor="ctr" bIns="91400" lIns="91400" spcFirstLastPara="1" rIns="91400" wrap="square" tIns="91400">
            <a:spAutoFit/>
          </a:bodyPr>
          <a:lstStyle/>
          <a:p>
            <a:pPr indent="0" lvl="0" marL="0" marR="0" rtl="0" algn="ctr">
              <a:lnSpc>
                <a:spcPct val="80000"/>
              </a:lnSpc>
              <a:spcBef>
                <a:spcPts val="0"/>
              </a:spcBef>
              <a:spcAft>
                <a:spcPts val="0"/>
              </a:spcAft>
              <a:buClr>
                <a:srgbClr val="ED6B00"/>
              </a:buClr>
              <a:buSzPts val="1600"/>
              <a:buFont typeface="Calibri"/>
              <a:buNone/>
            </a:pPr>
            <a:r>
              <a:rPr b="1" i="0" lang="en-US" sz="1600" u="none" cap="none" strike="noStrike">
                <a:solidFill>
                  <a:srgbClr val="ED6B00"/>
                </a:solidFill>
                <a:latin typeface="Calibri"/>
                <a:ea typeface="Calibri"/>
                <a:cs typeface="Calibri"/>
                <a:sym typeface="Calibri"/>
              </a:rPr>
              <a:t>SÍMBOLO</a:t>
            </a:r>
            <a:endParaRPr/>
          </a:p>
        </p:txBody>
      </p:sp>
      <p:sp>
        <p:nvSpPr>
          <p:cNvPr id="439" name="Google Shape;439;p23"/>
          <p:cNvSpPr txBox="1"/>
          <p:nvPr/>
        </p:nvSpPr>
        <p:spPr>
          <a:xfrm>
            <a:off x="4009342" y="2222061"/>
            <a:ext cx="1393105" cy="392002"/>
          </a:xfrm>
          <a:prstGeom prst="rect">
            <a:avLst/>
          </a:prstGeom>
          <a:noFill/>
          <a:ln>
            <a:noFill/>
          </a:ln>
        </p:spPr>
        <p:txBody>
          <a:bodyPr anchorCtr="0" anchor="ctr" bIns="91400" lIns="91400" spcFirstLastPara="1" rIns="91400" wrap="square" tIns="91400">
            <a:spAutoFit/>
          </a:bodyPr>
          <a:lstStyle/>
          <a:p>
            <a:pPr indent="0" lvl="0" marL="0" marR="0" rtl="0" algn="ctr">
              <a:lnSpc>
                <a:spcPct val="80000"/>
              </a:lnSpc>
              <a:spcBef>
                <a:spcPts val="0"/>
              </a:spcBef>
              <a:spcAft>
                <a:spcPts val="0"/>
              </a:spcAft>
              <a:buClr>
                <a:srgbClr val="ED6B00"/>
              </a:buClr>
              <a:buSzPts val="1600"/>
              <a:buFont typeface="Calibri"/>
              <a:buNone/>
            </a:pPr>
            <a:r>
              <a:rPr b="1" i="0" lang="en-US" sz="1600" u="none" cap="none" strike="noStrike">
                <a:solidFill>
                  <a:srgbClr val="ED6B00"/>
                </a:solidFill>
                <a:latin typeface="Calibri"/>
                <a:ea typeface="Calibri"/>
                <a:cs typeface="Calibri"/>
                <a:sym typeface="Calibri"/>
              </a:rPr>
              <a:t>CONTENIDO</a:t>
            </a:r>
            <a:endParaRPr/>
          </a:p>
        </p:txBody>
      </p:sp>
      <p:sp>
        <p:nvSpPr>
          <p:cNvPr id="440" name="Google Shape;440;p23"/>
          <p:cNvSpPr txBox="1"/>
          <p:nvPr/>
        </p:nvSpPr>
        <p:spPr>
          <a:xfrm>
            <a:off x="7273759" y="2222061"/>
            <a:ext cx="1393105" cy="392002"/>
          </a:xfrm>
          <a:prstGeom prst="rect">
            <a:avLst/>
          </a:prstGeom>
          <a:noFill/>
          <a:ln>
            <a:noFill/>
          </a:ln>
        </p:spPr>
        <p:txBody>
          <a:bodyPr anchorCtr="0" anchor="ctr" bIns="91400" lIns="91400" spcFirstLastPara="1" rIns="91400" wrap="square" tIns="91400">
            <a:spAutoFit/>
          </a:bodyPr>
          <a:lstStyle/>
          <a:p>
            <a:pPr indent="0" lvl="0" marL="0" marR="0" rtl="0" algn="ctr">
              <a:lnSpc>
                <a:spcPct val="80000"/>
              </a:lnSpc>
              <a:spcBef>
                <a:spcPts val="0"/>
              </a:spcBef>
              <a:spcAft>
                <a:spcPts val="0"/>
              </a:spcAft>
              <a:buClr>
                <a:srgbClr val="ED6B00"/>
              </a:buClr>
              <a:buSzPts val="1600"/>
              <a:buFont typeface="Calibri"/>
              <a:buNone/>
            </a:pPr>
            <a:r>
              <a:rPr b="1" i="0" lang="en-US" sz="1600" u="none" cap="none" strike="noStrike">
                <a:solidFill>
                  <a:srgbClr val="ED6B00"/>
                </a:solidFill>
                <a:latin typeface="Calibri"/>
                <a:ea typeface="Calibri"/>
                <a:cs typeface="Calibri"/>
                <a:sym typeface="Calibri"/>
              </a:rPr>
              <a:t>ÍCONO</a:t>
            </a:r>
            <a:endParaRPr/>
          </a:p>
        </p:txBody>
      </p:sp>
      <p:sp>
        <p:nvSpPr>
          <p:cNvPr id="441" name="Google Shape;441;p23"/>
          <p:cNvSpPr txBox="1"/>
          <p:nvPr/>
        </p:nvSpPr>
        <p:spPr>
          <a:xfrm>
            <a:off x="661013" y="3072102"/>
            <a:ext cx="2566929" cy="426689"/>
          </a:xfrm>
          <a:prstGeom prst="rect">
            <a:avLst/>
          </a:prstGeom>
          <a:noFill/>
          <a:ln>
            <a:noFill/>
          </a:ln>
        </p:spPr>
        <p:txBody>
          <a:bodyPr anchorCtr="0" anchor="ctr" bIns="91400" lIns="91400" spcFirstLastPara="1" rIns="91400" wrap="square" tIns="91400">
            <a:spAutoFit/>
          </a:bodyPr>
          <a:lstStyle/>
          <a:p>
            <a:pPr indent="0" lvl="0" marL="0" marR="0" rtl="0" algn="l">
              <a:lnSpc>
                <a:spcPct val="118750"/>
              </a:lnSpc>
              <a:spcBef>
                <a:spcPts val="0"/>
              </a:spcBef>
              <a:spcAft>
                <a:spcPts val="0"/>
              </a:spcAft>
              <a:buClr>
                <a:srgbClr val="000000"/>
              </a:buClr>
              <a:buSzPts val="1600"/>
              <a:buFont typeface="Calibri"/>
              <a:buNone/>
            </a:pPr>
            <a:r>
              <a:rPr b="0" i="0" lang="en-US" sz="1600" u="none" cap="none" strike="noStrike">
                <a:solidFill>
                  <a:srgbClr val="000000"/>
                </a:solidFill>
                <a:latin typeface="Calibri"/>
                <a:ea typeface="Calibri"/>
                <a:cs typeface="Calibri"/>
                <a:sym typeface="Calibri"/>
              </a:rPr>
              <a:t>CENTRO DE GRAVEDAD</a:t>
            </a:r>
            <a:endParaRPr/>
          </a:p>
        </p:txBody>
      </p:sp>
      <p:sp>
        <p:nvSpPr>
          <p:cNvPr id="442" name="Google Shape;442;p23"/>
          <p:cNvSpPr txBox="1"/>
          <p:nvPr/>
        </p:nvSpPr>
        <p:spPr>
          <a:xfrm>
            <a:off x="3481756" y="2951452"/>
            <a:ext cx="3855478" cy="667989"/>
          </a:xfrm>
          <a:prstGeom prst="rect">
            <a:avLst/>
          </a:prstGeom>
          <a:noFill/>
          <a:ln>
            <a:noFill/>
          </a:ln>
        </p:spPr>
        <p:txBody>
          <a:bodyPr anchorCtr="0" anchor="ctr" bIns="91400" lIns="91400" spcFirstLastPara="1" rIns="91400" wrap="square" tIns="91400">
            <a:spAutoFit/>
          </a:bodyPr>
          <a:lstStyle/>
          <a:p>
            <a:pPr indent="0" lvl="0" marL="0" marR="0" rtl="0" algn="l">
              <a:lnSpc>
                <a:spcPct val="118750"/>
              </a:lnSpc>
              <a:spcBef>
                <a:spcPts val="0"/>
              </a:spcBef>
              <a:spcAft>
                <a:spcPts val="0"/>
              </a:spcAft>
              <a:buClr>
                <a:srgbClr val="000000"/>
              </a:buClr>
              <a:buSzPts val="1600"/>
              <a:buFont typeface="Calibri"/>
              <a:buNone/>
            </a:pPr>
            <a:r>
              <a:rPr b="0" i="0" lang="en-US" sz="1600" u="none" cap="none" strike="noStrike">
                <a:solidFill>
                  <a:srgbClr val="000000"/>
                </a:solidFill>
                <a:latin typeface="Calibri"/>
                <a:ea typeface="Calibri"/>
                <a:cs typeface="Calibri"/>
                <a:sym typeface="Calibri"/>
              </a:rPr>
              <a:t>Indica el centro de gravedad del embalaje.</a:t>
            </a:r>
            <a:endParaRPr/>
          </a:p>
          <a:p>
            <a:pPr indent="0" lvl="0" marL="0" marR="0" rtl="0" algn="l">
              <a:lnSpc>
                <a:spcPct val="118750"/>
              </a:lnSpc>
              <a:spcBef>
                <a:spcPts val="0"/>
              </a:spcBef>
              <a:spcAft>
                <a:spcPts val="0"/>
              </a:spcAft>
              <a:buClr>
                <a:srgbClr val="A93501"/>
              </a:buClr>
              <a:buSzPts val="1600"/>
              <a:buFont typeface="Calibri"/>
              <a:buNone/>
            </a:pPr>
            <a:r>
              <a:rPr b="1" i="1" lang="en-US" sz="1600" u="none" cap="none" strike="noStrike">
                <a:solidFill>
                  <a:srgbClr val="A93501"/>
                </a:solidFill>
                <a:latin typeface="Calibri"/>
                <a:ea typeface="Calibri"/>
                <a:cs typeface="Calibri"/>
                <a:sym typeface="Calibri"/>
              </a:rPr>
              <a:t>ISO 7000/Nº 0627</a:t>
            </a:r>
            <a:endParaRPr/>
          </a:p>
        </p:txBody>
      </p:sp>
      <p:cxnSp>
        <p:nvCxnSpPr>
          <p:cNvPr id="443" name="Google Shape;443;p23"/>
          <p:cNvCxnSpPr/>
          <p:nvPr/>
        </p:nvCxnSpPr>
        <p:spPr>
          <a:xfrm>
            <a:off x="473725" y="2633029"/>
            <a:ext cx="8582140" cy="2"/>
          </a:xfrm>
          <a:prstGeom prst="straightConnector1">
            <a:avLst/>
          </a:prstGeom>
          <a:noFill/>
          <a:ln cap="flat" cmpd="sng" w="9525">
            <a:solidFill>
              <a:srgbClr val="FEA83A"/>
            </a:solidFill>
            <a:prstDash val="solid"/>
            <a:round/>
            <a:headEnd len="sm" w="sm" type="none"/>
            <a:tailEnd len="sm" w="sm" type="none"/>
          </a:ln>
        </p:spPr>
      </p:cxnSp>
      <p:cxnSp>
        <p:nvCxnSpPr>
          <p:cNvPr id="444" name="Google Shape;444;p23"/>
          <p:cNvCxnSpPr/>
          <p:nvPr/>
        </p:nvCxnSpPr>
        <p:spPr>
          <a:xfrm>
            <a:off x="473725" y="3923853"/>
            <a:ext cx="8582140" cy="2"/>
          </a:xfrm>
          <a:prstGeom prst="straightConnector1">
            <a:avLst/>
          </a:prstGeom>
          <a:noFill/>
          <a:ln cap="flat" cmpd="sng" w="9525">
            <a:solidFill>
              <a:srgbClr val="FEA83A"/>
            </a:solidFill>
            <a:prstDash val="solid"/>
            <a:round/>
            <a:headEnd len="sm" w="sm" type="none"/>
            <a:tailEnd len="sm" w="sm" type="none"/>
          </a:ln>
        </p:spPr>
      </p:cxnSp>
      <p:sp>
        <p:nvSpPr>
          <p:cNvPr id="445" name="Google Shape;445;p23"/>
          <p:cNvSpPr txBox="1"/>
          <p:nvPr/>
        </p:nvSpPr>
        <p:spPr>
          <a:xfrm>
            <a:off x="661011" y="4372847"/>
            <a:ext cx="1808118" cy="426689"/>
          </a:xfrm>
          <a:prstGeom prst="rect">
            <a:avLst/>
          </a:prstGeom>
          <a:noFill/>
          <a:ln>
            <a:noFill/>
          </a:ln>
        </p:spPr>
        <p:txBody>
          <a:bodyPr anchorCtr="0" anchor="ctr" bIns="91400" lIns="91400" spcFirstLastPara="1" rIns="91400" wrap="square" tIns="91400">
            <a:spAutoFit/>
          </a:bodyPr>
          <a:lstStyle/>
          <a:p>
            <a:pPr indent="0" lvl="0" marL="0" marR="0" rtl="0" algn="l">
              <a:lnSpc>
                <a:spcPct val="118750"/>
              </a:lnSpc>
              <a:spcBef>
                <a:spcPts val="0"/>
              </a:spcBef>
              <a:spcAft>
                <a:spcPts val="0"/>
              </a:spcAft>
              <a:buClr>
                <a:srgbClr val="000000"/>
              </a:buClr>
              <a:buSzPts val="1600"/>
              <a:buFont typeface="Calibri"/>
              <a:buNone/>
            </a:pPr>
            <a:r>
              <a:rPr b="0" i="0" lang="en-US" sz="1600" u="none" cap="none" strike="noStrike">
                <a:solidFill>
                  <a:srgbClr val="000000"/>
                </a:solidFill>
                <a:latin typeface="Calibri"/>
                <a:ea typeface="Calibri"/>
                <a:cs typeface="Calibri"/>
                <a:sym typeface="Calibri"/>
              </a:rPr>
              <a:t>NO RODAR</a:t>
            </a:r>
            <a:endParaRPr/>
          </a:p>
        </p:txBody>
      </p:sp>
      <p:sp>
        <p:nvSpPr>
          <p:cNvPr id="446" name="Google Shape;446;p23"/>
          <p:cNvSpPr txBox="1"/>
          <p:nvPr/>
        </p:nvSpPr>
        <p:spPr>
          <a:xfrm>
            <a:off x="3481756" y="4252197"/>
            <a:ext cx="3833445" cy="667989"/>
          </a:xfrm>
          <a:prstGeom prst="rect">
            <a:avLst/>
          </a:prstGeom>
          <a:noFill/>
          <a:ln>
            <a:noFill/>
          </a:ln>
        </p:spPr>
        <p:txBody>
          <a:bodyPr anchorCtr="0" anchor="ctr" bIns="91400" lIns="91400" spcFirstLastPara="1" rIns="91400" wrap="square" tIns="91400">
            <a:spAutoFit/>
          </a:bodyPr>
          <a:lstStyle/>
          <a:p>
            <a:pPr indent="0" lvl="0" marL="0" marR="0" rtl="0" algn="l">
              <a:lnSpc>
                <a:spcPct val="118750"/>
              </a:lnSpc>
              <a:spcBef>
                <a:spcPts val="0"/>
              </a:spcBef>
              <a:spcAft>
                <a:spcPts val="0"/>
              </a:spcAft>
              <a:buClr>
                <a:srgbClr val="000000"/>
              </a:buClr>
              <a:buSzPts val="1600"/>
              <a:buFont typeface="Calibri"/>
              <a:buNone/>
            </a:pPr>
            <a:r>
              <a:rPr b="0" i="0" lang="en-US" sz="1600" u="none" cap="none" strike="noStrike">
                <a:solidFill>
                  <a:srgbClr val="000000"/>
                </a:solidFill>
                <a:latin typeface="Calibri"/>
                <a:ea typeface="Calibri"/>
                <a:cs typeface="Calibri"/>
                <a:sym typeface="Calibri"/>
              </a:rPr>
              <a:t>Indica que el embalaje no debe ser rodado.</a:t>
            </a:r>
            <a:endParaRPr/>
          </a:p>
          <a:p>
            <a:pPr indent="0" lvl="0" marL="0" marR="0" rtl="0" algn="l">
              <a:lnSpc>
                <a:spcPct val="118750"/>
              </a:lnSpc>
              <a:spcBef>
                <a:spcPts val="0"/>
              </a:spcBef>
              <a:spcAft>
                <a:spcPts val="0"/>
              </a:spcAft>
              <a:buClr>
                <a:srgbClr val="A93501"/>
              </a:buClr>
              <a:buSzPts val="1600"/>
              <a:buFont typeface="Calibri"/>
              <a:buNone/>
            </a:pPr>
            <a:r>
              <a:rPr b="1" i="1" lang="en-US" sz="1600" u="none" cap="none" strike="noStrike">
                <a:solidFill>
                  <a:srgbClr val="A93501"/>
                </a:solidFill>
                <a:latin typeface="Calibri"/>
                <a:ea typeface="Calibri"/>
                <a:cs typeface="Calibri"/>
                <a:sym typeface="Calibri"/>
              </a:rPr>
              <a:t>ISO 7000/Nº 0628</a:t>
            </a:r>
            <a:endParaRPr/>
          </a:p>
        </p:txBody>
      </p:sp>
      <p:cxnSp>
        <p:nvCxnSpPr>
          <p:cNvPr id="447" name="Google Shape;447;p23"/>
          <p:cNvCxnSpPr/>
          <p:nvPr/>
        </p:nvCxnSpPr>
        <p:spPr>
          <a:xfrm>
            <a:off x="473725" y="5264065"/>
            <a:ext cx="8582140" cy="2"/>
          </a:xfrm>
          <a:prstGeom prst="straightConnector1">
            <a:avLst/>
          </a:prstGeom>
          <a:noFill/>
          <a:ln cap="flat" cmpd="sng" w="9525">
            <a:solidFill>
              <a:srgbClr val="FEA83A"/>
            </a:solidFill>
            <a:prstDash val="solid"/>
            <a:round/>
            <a:headEnd len="sm" w="sm" type="none"/>
            <a:tailEnd len="sm" w="sm" type="none"/>
          </a:ln>
        </p:spPr>
      </p:cxnSp>
      <p:sp>
        <p:nvSpPr>
          <p:cNvPr id="448" name="Google Shape;448;p23"/>
          <p:cNvSpPr txBox="1"/>
          <p:nvPr/>
        </p:nvSpPr>
        <p:spPr>
          <a:xfrm>
            <a:off x="661011" y="5662314"/>
            <a:ext cx="2522865" cy="667989"/>
          </a:xfrm>
          <a:prstGeom prst="rect">
            <a:avLst/>
          </a:prstGeom>
          <a:noFill/>
          <a:ln>
            <a:noFill/>
          </a:ln>
        </p:spPr>
        <p:txBody>
          <a:bodyPr anchorCtr="0" anchor="ctr" bIns="91400" lIns="91400" spcFirstLastPara="1" rIns="91400" wrap="square" tIns="91400">
            <a:spAutoFit/>
          </a:bodyPr>
          <a:lstStyle/>
          <a:p>
            <a:pPr indent="0" lvl="0" marL="0" marR="0" rtl="0" algn="l">
              <a:lnSpc>
                <a:spcPct val="118750"/>
              </a:lnSpc>
              <a:spcBef>
                <a:spcPts val="0"/>
              </a:spcBef>
              <a:spcAft>
                <a:spcPts val="0"/>
              </a:spcAft>
              <a:buClr>
                <a:srgbClr val="000000"/>
              </a:buClr>
              <a:buSzPts val="1600"/>
              <a:buFont typeface="Calibri"/>
              <a:buNone/>
            </a:pPr>
            <a:r>
              <a:rPr b="0" i="0" lang="en-US" sz="1600" u="none" cap="none" strike="noStrike">
                <a:solidFill>
                  <a:srgbClr val="000000"/>
                </a:solidFill>
                <a:latin typeface="Calibri"/>
                <a:ea typeface="Calibri"/>
                <a:cs typeface="Calibri"/>
                <a:sym typeface="Calibri"/>
              </a:rPr>
              <a:t>NO CARRETÓN MANUAL AQUÍ</a:t>
            </a:r>
            <a:endParaRPr/>
          </a:p>
        </p:txBody>
      </p:sp>
      <p:sp>
        <p:nvSpPr>
          <p:cNvPr id="449" name="Google Shape;449;p23"/>
          <p:cNvSpPr txBox="1"/>
          <p:nvPr/>
        </p:nvSpPr>
        <p:spPr>
          <a:xfrm>
            <a:off x="3481756" y="5421014"/>
            <a:ext cx="3491922" cy="1150589"/>
          </a:xfrm>
          <a:prstGeom prst="rect">
            <a:avLst/>
          </a:prstGeom>
          <a:noFill/>
          <a:ln>
            <a:noFill/>
          </a:ln>
        </p:spPr>
        <p:txBody>
          <a:bodyPr anchorCtr="0" anchor="ctr" bIns="91400" lIns="91400" spcFirstLastPara="1" rIns="91400" wrap="square" tIns="91400">
            <a:spAutoFit/>
          </a:bodyPr>
          <a:lstStyle/>
          <a:p>
            <a:pPr indent="0" lvl="0" marL="0" marR="0" rtl="0" algn="l">
              <a:lnSpc>
                <a:spcPct val="118750"/>
              </a:lnSpc>
              <a:spcBef>
                <a:spcPts val="0"/>
              </a:spcBef>
              <a:spcAft>
                <a:spcPts val="0"/>
              </a:spcAft>
              <a:buClr>
                <a:srgbClr val="000000"/>
              </a:buClr>
              <a:buSzPts val="1600"/>
              <a:buFont typeface="Calibri"/>
              <a:buNone/>
            </a:pPr>
            <a:r>
              <a:rPr b="0" i="0" lang="en-US" sz="1600" u="none" cap="none" strike="noStrike">
                <a:solidFill>
                  <a:srgbClr val="000000"/>
                </a:solidFill>
                <a:latin typeface="Calibri"/>
                <a:ea typeface="Calibri"/>
                <a:cs typeface="Calibri"/>
                <a:sym typeface="Calibri"/>
              </a:rPr>
              <a:t>Indica que no deben utilizarse carretones o zorras manuales para el manejo del embalaje.</a:t>
            </a:r>
            <a:endParaRPr/>
          </a:p>
          <a:p>
            <a:pPr indent="0" lvl="0" marL="0" marR="0" rtl="0" algn="l">
              <a:lnSpc>
                <a:spcPct val="118750"/>
              </a:lnSpc>
              <a:spcBef>
                <a:spcPts val="0"/>
              </a:spcBef>
              <a:spcAft>
                <a:spcPts val="0"/>
              </a:spcAft>
              <a:buClr>
                <a:srgbClr val="A93501"/>
              </a:buClr>
              <a:buSzPts val="1600"/>
              <a:buFont typeface="Calibri"/>
              <a:buNone/>
            </a:pPr>
            <a:r>
              <a:rPr b="1" i="1" lang="en-US" sz="1600" u="none" cap="none" strike="noStrike">
                <a:solidFill>
                  <a:srgbClr val="A93501"/>
                </a:solidFill>
                <a:latin typeface="Calibri"/>
                <a:ea typeface="Calibri"/>
                <a:cs typeface="Calibri"/>
                <a:sym typeface="Calibri"/>
              </a:rPr>
              <a:t>ISO 7000/Nº 0629</a:t>
            </a:r>
            <a:endParaRPr/>
          </a:p>
        </p:txBody>
      </p:sp>
      <p:pic>
        <p:nvPicPr>
          <p:cNvPr descr="Picture 17" id="450" name="Google Shape;450;p23"/>
          <p:cNvPicPr preferRelativeResize="0"/>
          <p:nvPr/>
        </p:nvPicPr>
        <p:blipFill rotWithShape="1">
          <a:blip r:embed="rId3">
            <a:alphaModFix/>
          </a:blip>
          <a:srcRect b="0" l="0" r="0" t="0"/>
          <a:stretch/>
        </p:blipFill>
        <p:spPr>
          <a:xfrm>
            <a:off x="7436660" y="2732183"/>
            <a:ext cx="1142109" cy="1059822"/>
          </a:xfrm>
          <a:prstGeom prst="rect">
            <a:avLst/>
          </a:prstGeom>
          <a:noFill/>
          <a:ln>
            <a:noFill/>
          </a:ln>
        </p:spPr>
      </p:pic>
      <p:pic>
        <p:nvPicPr>
          <p:cNvPr descr="Picture 20" id="451" name="Google Shape;451;p23"/>
          <p:cNvPicPr preferRelativeResize="0"/>
          <p:nvPr/>
        </p:nvPicPr>
        <p:blipFill rotWithShape="1">
          <a:blip r:embed="rId4">
            <a:alphaModFix/>
          </a:blip>
          <a:srcRect b="0" l="0" r="0" t="0"/>
          <a:stretch/>
        </p:blipFill>
        <p:spPr>
          <a:xfrm>
            <a:off x="7457433" y="4082591"/>
            <a:ext cx="1102947" cy="1007205"/>
          </a:xfrm>
          <a:prstGeom prst="rect">
            <a:avLst/>
          </a:prstGeom>
          <a:noFill/>
          <a:ln>
            <a:noFill/>
          </a:ln>
        </p:spPr>
      </p:pic>
      <p:pic>
        <p:nvPicPr>
          <p:cNvPr descr="Picture 17" id="452" name="Google Shape;452;p23"/>
          <p:cNvPicPr preferRelativeResize="0"/>
          <p:nvPr/>
        </p:nvPicPr>
        <p:blipFill rotWithShape="1">
          <a:blip r:embed="rId5">
            <a:alphaModFix/>
          </a:blip>
          <a:srcRect b="0" l="0" r="0" t="0"/>
          <a:stretch/>
        </p:blipFill>
        <p:spPr>
          <a:xfrm>
            <a:off x="7435314" y="5500015"/>
            <a:ext cx="992591" cy="992591"/>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6" name="Shape 456"/>
        <p:cNvGrpSpPr/>
        <p:nvPr/>
      </p:nvGrpSpPr>
      <p:grpSpPr>
        <a:xfrm>
          <a:off x="0" y="0"/>
          <a:ext cx="0" cy="0"/>
          <a:chOff x="0" y="0"/>
          <a:chExt cx="0" cy="0"/>
        </a:xfrm>
      </p:grpSpPr>
      <p:sp>
        <p:nvSpPr>
          <p:cNvPr id="457" name="Google Shape;457;p24"/>
          <p:cNvSpPr txBox="1"/>
          <p:nvPr>
            <p:ph idx="4294967295" type="sldNum"/>
          </p:nvPr>
        </p:nvSpPr>
        <p:spPr>
          <a:xfrm>
            <a:off x="371684" y="6881800"/>
            <a:ext cx="337159" cy="317116"/>
          </a:xfrm>
          <a:prstGeom prst="rect">
            <a:avLst/>
          </a:prstGeom>
          <a:noFill/>
          <a:ln>
            <a:noFill/>
          </a:ln>
        </p:spPr>
        <p:txBody>
          <a:bodyPr anchorCtr="0" anchor="t" bIns="91400" lIns="91400" spcFirstLastPara="1" rIns="91400" wrap="square" tIns="91400">
            <a:spAutoFit/>
          </a:bodyPr>
          <a:lstStyle/>
          <a:p>
            <a:pPr indent="0" lvl="0" marL="0" rtl="0" algn="r">
              <a:lnSpc>
                <a:spcPct val="100000"/>
              </a:lnSpc>
              <a:spcBef>
                <a:spcPts val="0"/>
              </a:spcBef>
              <a:spcAft>
                <a:spcPts val="0"/>
              </a:spcAft>
              <a:buClr>
                <a:srgbClr val="000000"/>
              </a:buClr>
              <a:buSzPts val="1100"/>
              <a:buFont typeface="Calibri"/>
              <a:buNone/>
            </a:pPr>
            <a:fld id="{00000000-1234-1234-1234-123412341234}" type="slidenum">
              <a:rPr lang="en-US" sz="1100">
                <a:latin typeface="Calibri"/>
                <a:ea typeface="Calibri"/>
                <a:cs typeface="Calibri"/>
                <a:sym typeface="Calibri"/>
              </a:rPr>
              <a:t>‹#›</a:t>
            </a:fld>
            <a:endParaRPr b="0" i="0" sz="1100" u="none" cap="none" strike="noStrike">
              <a:solidFill>
                <a:srgbClr val="000000"/>
              </a:solidFill>
              <a:latin typeface="Calibri"/>
              <a:ea typeface="Calibri"/>
              <a:cs typeface="Calibri"/>
              <a:sym typeface="Calibri"/>
            </a:endParaRPr>
          </a:p>
        </p:txBody>
      </p:sp>
      <p:sp>
        <p:nvSpPr>
          <p:cNvPr id="458" name="Google Shape;458;p24"/>
          <p:cNvSpPr txBox="1"/>
          <p:nvPr/>
        </p:nvSpPr>
        <p:spPr>
          <a:xfrm>
            <a:off x="452172" y="1269910"/>
            <a:ext cx="6202017" cy="536167"/>
          </a:xfrm>
          <a:prstGeom prst="rect">
            <a:avLst/>
          </a:prstGeom>
          <a:noFill/>
          <a:ln>
            <a:noFill/>
          </a:ln>
        </p:spPr>
        <p:txBody>
          <a:bodyPr anchorCtr="0" anchor="ctr" bIns="91400" lIns="91400" spcFirstLastPara="1" rIns="91400" wrap="square" tIns="91400">
            <a:spAutoFit/>
          </a:bodyPr>
          <a:lstStyle/>
          <a:p>
            <a:pPr indent="0" lvl="0" marL="0" marR="0" rtl="0" algn="l">
              <a:lnSpc>
                <a:spcPct val="80000"/>
              </a:lnSpc>
              <a:spcBef>
                <a:spcPts val="0"/>
              </a:spcBef>
              <a:spcAft>
                <a:spcPts val="0"/>
              </a:spcAft>
              <a:buClr>
                <a:srgbClr val="ED6B00"/>
              </a:buClr>
              <a:buSzPts val="2800"/>
              <a:buFont typeface="Calibri"/>
              <a:buNone/>
            </a:pPr>
            <a:r>
              <a:rPr b="1" i="0" lang="en-US" sz="2800" u="none" cap="none" strike="noStrike">
                <a:solidFill>
                  <a:srgbClr val="ED6B00"/>
                </a:solidFill>
                <a:latin typeface="Calibri"/>
                <a:ea typeface="Calibri"/>
                <a:cs typeface="Calibri"/>
                <a:sym typeface="Calibri"/>
              </a:rPr>
              <a:t>ROTULACIÓN </a:t>
            </a:r>
            <a:r>
              <a:rPr b="0" i="0" lang="en-US" sz="2800" u="none" cap="none" strike="noStrike">
                <a:solidFill>
                  <a:srgbClr val="A93501"/>
                </a:solidFill>
                <a:latin typeface="Calibri"/>
                <a:ea typeface="Calibri"/>
                <a:cs typeface="Calibri"/>
                <a:sym typeface="Calibri"/>
              </a:rPr>
              <a:t>EN EMBALAJES</a:t>
            </a:r>
            <a:endParaRPr/>
          </a:p>
        </p:txBody>
      </p:sp>
      <p:sp>
        <p:nvSpPr>
          <p:cNvPr id="459" name="Google Shape;459;p24"/>
          <p:cNvSpPr txBox="1"/>
          <p:nvPr/>
        </p:nvSpPr>
        <p:spPr>
          <a:xfrm>
            <a:off x="815728" y="2222061"/>
            <a:ext cx="1393105" cy="392002"/>
          </a:xfrm>
          <a:prstGeom prst="rect">
            <a:avLst/>
          </a:prstGeom>
          <a:noFill/>
          <a:ln>
            <a:noFill/>
          </a:ln>
        </p:spPr>
        <p:txBody>
          <a:bodyPr anchorCtr="0" anchor="ctr" bIns="91400" lIns="91400" spcFirstLastPara="1" rIns="91400" wrap="square" tIns="91400">
            <a:spAutoFit/>
          </a:bodyPr>
          <a:lstStyle/>
          <a:p>
            <a:pPr indent="0" lvl="0" marL="0" marR="0" rtl="0" algn="ctr">
              <a:lnSpc>
                <a:spcPct val="80000"/>
              </a:lnSpc>
              <a:spcBef>
                <a:spcPts val="0"/>
              </a:spcBef>
              <a:spcAft>
                <a:spcPts val="0"/>
              </a:spcAft>
              <a:buClr>
                <a:srgbClr val="ED6B00"/>
              </a:buClr>
              <a:buSzPts val="1600"/>
              <a:buFont typeface="Calibri"/>
              <a:buNone/>
            </a:pPr>
            <a:r>
              <a:rPr b="1" i="0" lang="en-US" sz="1600" u="none" cap="none" strike="noStrike">
                <a:solidFill>
                  <a:srgbClr val="ED6B00"/>
                </a:solidFill>
                <a:latin typeface="Calibri"/>
                <a:ea typeface="Calibri"/>
                <a:cs typeface="Calibri"/>
                <a:sym typeface="Calibri"/>
              </a:rPr>
              <a:t>SÍMBOLO</a:t>
            </a:r>
            <a:endParaRPr/>
          </a:p>
        </p:txBody>
      </p:sp>
      <p:sp>
        <p:nvSpPr>
          <p:cNvPr id="460" name="Google Shape;460;p24"/>
          <p:cNvSpPr txBox="1"/>
          <p:nvPr/>
        </p:nvSpPr>
        <p:spPr>
          <a:xfrm>
            <a:off x="4009342" y="2222061"/>
            <a:ext cx="1393105" cy="392002"/>
          </a:xfrm>
          <a:prstGeom prst="rect">
            <a:avLst/>
          </a:prstGeom>
          <a:noFill/>
          <a:ln>
            <a:noFill/>
          </a:ln>
        </p:spPr>
        <p:txBody>
          <a:bodyPr anchorCtr="0" anchor="ctr" bIns="91400" lIns="91400" spcFirstLastPara="1" rIns="91400" wrap="square" tIns="91400">
            <a:spAutoFit/>
          </a:bodyPr>
          <a:lstStyle/>
          <a:p>
            <a:pPr indent="0" lvl="0" marL="0" marR="0" rtl="0" algn="ctr">
              <a:lnSpc>
                <a:spcPct val="80000"/>
              </a:lnSpc>
              <a:spcBef>
                <a:spcPts val="0"/>
              </a:spcBef>
              <a:spcAft>
                <a:spcPts val="0"/>
              </a:spcAft>
              <a:buClr>
                <a:srgbClr val="ED6B00"/>
              </a:buClr>
              <a:buSzPts val="1600"/>
              <a:buFont typeface="Calibri"/>
              <a:buNone/>
            </a:pPr>
            <a:r>
              <a:rPr b="1" i="0" lang="en-US" sz="1600" u="none" cap="none" strike="noStrike">
                <a:solidFill>
                  <a:srgbClr val="ED6B00"/>
                </a:solidFill>
                <a:latin typeface="Calibri"/>
                <a:ea typeface="Calibri"/>
                <a:cs typeface="Calibri"/>
                <a:sym typeface="Calibri"/>
              </a:rPr>
              <a:t>CONTENIDO</a:t>
            </a:r>
            <a:endParaRPr/>
          </a:p>
        </p:txBody>
      </p:sp>
      <p:sp>
        <p:nvSpPr>
          <p:cNvPr id="461" name="Google Shape;461;p24"/>
          <p:cNvSpPr txBox="1"/>
          <p:nvPr/>
        </p:nvSpPr>
        <p:spPr>
          <a:xfrm>
            <a:off x="7273759" y="2222061"/>
            <a:ext cx="1393105" cy="392002"/>
          </a:xfrm>
          <a:prstGeom prst="rect">
            <a:avLst/>
          </a:prstGeom>
          <a:noFill/>
          <a:ln>
            <a:noFill/>
          </a:ln>
        </p:spPr>
        <p:txBody>
          <a:bodyPr anchorCtr="0" anchor="ctr" bIns="91400" lIns="91400" spcFirstLastPara="1" rIns="91400" wrap="square" tIns="91400">
            <a:spAutoFit/>
          </a:bodyPr>
          <a:lstStyle/>
          <a:p>
            <a:pPr indent="0" lvl="0" marL="0" marR="0" rtl="0" algn="ctr">
              <a:lnSpc>
                <a:spcPct val="80000"/>
              </a:lnSpc>
              <a:spcBef>
                <a:spcPts val="0"/>
              </a:spcBef>
              <a:spcAft>
                <a:spcPts val="0"/>
              </a:spcAft>
              <a:buClr>
                <a:srgbClr val="ED6B00"/>
              </a:buClr>
              <a:buSzPts val="1600"/>
              <a:buFont typeface="Calibri"/>
              <a:buNone/>
            </a:pPr>
            <a:r>
              <a:rPr b="1" i="0" lang="en-US" sz="1600" u="none" cap="none" strike="noStrike">
                <a:solidFill>
                  <a:srgbClr val="ED6B00"/>
                </a:solidFill>
                <a:latin typeface="Calibri"/>
                <a:ea typeface="Calibri"/>
                <a:cs typeface="Calibri"/>
                <a:sym typeface="Calibri"/>
              </a:rPr>
              <a:t>ÍCONO</a:t>
            </a:r>
            <a:endParaRPr/>
          </a:p>
        </p:txBody>
      </p:sp>
      <p:sp>
        <p:nvSpPr>
          <p:cNvPr id="462" name="Google Shape;462;p24"/>
          <p:cNvSpPr txBox="1"/>
          <p:nvPr/>
        </p:nvSpPr>
        <p:spPr>
          <a:xfrm>
            <a:off x="661013" y="3072102"/>
            <a:ext cx="2566929" cy="426689"/>
          </a:xfrm>
          <a:prstGeom prst="rect">
            <a:avLst/>
          </a:prstGeom>
          <a:noFill/>
          <a:ln>
            <a:noFill/>
          </a:ln>
        </p:spPr>
        <p:txBody>
          <a:bodyPr anchorCtr="0" anchor="ctr" bIns="91400" lIns="91400" spcFirstLastPara="1" rIns="91400" wrap="square" tIns="91400">
            <a:spAutoFit/>
          </a:bodyPr>
          <a:lstStyle/>
          <a:p>
            <a:pPr indent="0" lvl="0" marL="0" marR="0" rtl="0" algn="l">
              <a:lnSpc>
                <a:spcPct val="118750"/>
              </a:lnSpc>
              <a:spcBef>
                <a:spcPts val="0"/>
              </a:spcBef>
              <a:spcAft>
                <a:spcPts val="0"/>
              </a:spcAft>
              <a:buClr>
                <a:srgbClr val="000000"/>
              </a:buClr>
              <a:buSzPts val="1600"/>
              <a:buFont typeface="Calibri"/>
              <a:buNone/>
            </a:pPr>
            <a:r>
              <a:rPr b="0" i="0" lang="en-US" sz="1600" u="none" cap="none" strike="noStrike">
                <a:solidFill>
                  <a:srgbClr val="000000"/>
                </a:solidFill>
                <a:latin typeface="Calibri"/>
                <a:ea typeface="Calibri"/>
                <a:cs typeface="Calibri"/>
                <a:sym typeface="Calibri"/>
              </a:rPr>
              <a:t>LÍMITE DE APILAMIENTO</a:t>
            </a:r>
            <a:endParaRPr/>
          </a:p>
        </p:txBody>
      </p:sp>
      <p:sp>
        <p:nvSpPr>
          <p:cNvPr id="463" name="Google Shape;463;p24"/>
          <p:cNvSpPr txBox="1"/>
          <p:nvPr/>
        </p:nvSpPr>
        <p:spPr>
          <a:xfrm>
            <a:off x="3481756" y="2830801"/>
            <a:ext cx="3855478" cy="909289"/>
          </a:xfrm>
          <a:prstGeom prst="rect">
            <a:avLst/>
          </a:prstGeom>
          <a:noFill/>
          <a:ln>
            <a:noFill/>
          </a:ln>
        </p:spPr>
        <p:txBody>
          <a:bodyPr anchorCtr="0" anchor="ctr" bIns="91400" lIns="91400" spcFirstLastPara="1" rIns="91400" wrap="square" tIns="91400">
            <a:spAutoFit/>
          </a:bodyPr>
          <a:lstStyle/>
          <a:p>
            <a:pPr indent="0" lvl="0" marL="0" marR="0" rtl="0" algn="l">
              <a:lnSpc>
                <a:spcPct val="118750"/>
              </a:lnSpc>
              <a:spcBef>
                <a:spcPts val="0"/>
              </a:spcBef>
              <a:spcAft>
                <a:spcPts val="0"/>
              </a:spcAft>
              <a:buClr>
                <a:srgbClr val="000000"/>
              </a:buClr>
              <a:buSzPts val="1600"/>
              <a:buFont typeface="Calibri"/>
              <a:buNone/>
            </a:pPr>
            <a:r>
              <a:rPr b="0" i="0" lang="en-US" sz="1600" u="none" cap="none" strike="noStrike">
                <a:solidFill>
                  <a:srgbClr val="000000"/>
                </a:solidFill>
                <a:latin typeface="Calibri"/>
                <a:ea typeface="Calibri"/>
                <a:cs typeface="Calibri"/>
                <a:sym typeface="Calibri"/>
              </a:rPr>
              <a:t>Indica el peso máximo en kilogramos que puede apilarse encima del embalaje.</a:t>
            </a:r>
            <a:endParaRPr/>
          </a:p>
          <a:p>
            <a:pPr indent="0" lvl="0" marL="0" marR="0" rtl="0" algn="l">
              <a:lnSpc>
                <a:spcPct val="118750"/>
              </a:lnSpc>
              <a:spcBef>
                <a:spcPts val="0"/>
              </a:spcBef>
              <a:spcAft>
                <a:spcPts val="0"/>
              </a:spcAft>
              <a:buClr>
                <a:srgbClr val="A93501"/>
              </a:buClr>
              <a:buSzPts val="1600"/>
              <a:buFont typeface="Calibri"/>
              <a:buNone/>
            </a:pPr>
            <a:r>
              <a:rPr b="1" i="1" lang="en-US" sz="1600" u="none" cap="none" strike="noStrike">
                <a:solidFill>
                  <a:srgbClr val="A93501"/>
                </a:solidFill>
                <a:latin typeface="Calibri"/>
                <a:ea typeface="Calibri"/>
                <a:cs typeface="Calibri"/>
                <a:sym typeface="Calibri"/>
              </a:rPr>
              <a:t>ISO 7000/Nº 0630</a:t>
            </a:r>
            <a:endParaRPr/>
          </a:p>
        </p:txBody>
      </p:sp>
      <p:cxnSp>
        <p:nvCxnSpPr>
          <p:cNvPr id="464" name="Google Shape;464;p24"/>
          <p:cNvCxnSpPr/>
          <p:nvPr/>
        </p:nvCxnSpPr>
        <p:spPr>
          <a:xfrm>
            <a:off x="473725" y="2633029"/>
            <a:ext cx="8582140" cy="2"/>
          </a:xfrm>
          <a:prstGeom prst="straightConnector1">
            <a:avLst/>
          </a:prstGeom>
          <a:noFill/>
          <a:ln cap="flat" cmpd="sng" w="9525">
            <a:solidFill>
              <a:srgbClr val="FEA83A"/>
            </a:solidFill>
            <a:prstDash val="solid"/>
            <a:round/>
            <a:headEnd len="sm" w="sm" type="none"/>
            <a:tailEnd len="sm" w="sm" type="none"/>
          </a:ln>
        </p:spPr>
      </p:cxnSp>
      <p:cxnSp>
        <p:nvCxnSpPr>
          <p:cNvPr id="465" name="Google Shape;465;p24"/>
          <p:cNvCxnSpPr/>
          <p:nvPr/>
        </p:nvCxnSpPr>
        <p:spPr>
          <a:xfrm>
            <a:off x="473725" y="3923853"/>
            <a:ext cx="8582140" cy="2"/>
          </a:xfrm>
          <a:prstGeom prst="straightConnector1">
            <a:avLst/>
          </a:prstGeom>
          <a:noFill/>
          <a:ln cap="flat" cmpd="sng" w="9525">
            <a:solidFill>
              <a:srgbClr val="FEA83A"/>
            </a:solidFill>
            <a:prstDash val="solid"/>
            <a:round/>
            <a:headEnd len="sm" w="sm" type="none"/>
            <a:tailEnd len="sm" w="sm" type="none"/>
          </a:ln>
        </p:spPr>
      </p:cxnSp>
      <p:sp>
        <p:nvSpPr>
          <p:cNvPr id="466" name="Google Shape;466;p24"/>
          <p:cNvSpPr txBox="1"/>
          <p:nvPr/>
        </p:nvSpPr>
        <p:spPr>
          <a:xfrm>
            <a:off x="661011" y="4375181"/>
            <a:ext cx="1808118" cy="426689"/>
          </a:xfrm>
          <a:prstGeom prst="rect">
            <a:avLst/>
          </a:prstGeom>
          <a:noFill/>
          <a:ln>
            <a:noFill/>
          </a:ln>
        </p:spPr>
        <p:txBody>
          <a:bodyPr anchorCtr="0" anchor="ctr" bIns="91400" lIns="91400" spcFirstLastPara="1" rIns="91400" wrap="square" tIns="91400">
            <a:spAutoFit/>
          </a:bodyPr>
          <a:lstStyle/>
          <a:p>
            <a:pPr indent="0" lvl="0" marL="0" marR="0" rtl="0" algn="l">
              <a:lnSpc>
                <a:spcPct val="118750"/>
              </a:lnSpc>
              <a:spcBef>
                <a:spcPts val="0"/>
              </a:spcBef>
              <a:spcAft>
                <a:spcPts val="0"/>
              </a:spcAft>
              <a:buClr>
                <a:srgbClr val="000000"/>
              </a:buClr>
              <a:buSzPts val="1600"/>
              <a:buFont typeface="Calibri"/>
              <a:buNone/>
            </a:pPr>
            <a:r>
              <a:rPr b="0" i="0" lang="en-US" sz="1600" u="none" cap="none" strike="noStrike">
                <a:solidFill>
                  <a:srgbClr val="000000"/>
                </a:solidFill>
                <a:latin typeface="Calibri"/>
                <a:ea typeface="Calibri"/>
                <a:cs typeface="Calibri"/>
                <a:sym typeface="Calibri"/>
              </a:rPr>
              <a:t>SUJETADORES AQUÍ</a:t>
            </a:r>
            <a:endParaRPr/>
          </a:p>
        </p:txBody>
      </p:sp>
      <p:sp>
        <p:nvSpPr>
          <p:cNvPr id="467" name="Google Shape;467;p24"/>
          <p:cNvSpPr txBox="1"/>
          <p:nvPr/>
        </p:nvSpPr>
        <p:spPr>
          <a:xfrm>
            <a:off x="3481756" y="4013231"/>
            <a:ext cx="3469888" cy="1150589"/>
          </a:xfrm>
          <a:prstGeom prst="rect">
            <a:avLst/>
          </a:prstGeom>
          <a:noFill/>
          <a:ln>
            <a:noFill/>
          </a:ln>
        </p:spPr>
        <p:txBody>
          <a:bodyPr anchorCtr="0" anchor="ctr" bIns="91400" lIns="91400" spcFirstLastPara="1" rIns="91400" wrap="square" tIns="91400">
            <a:spAutoFit/>
          </a:bodyPr>
          <a:lstStyle/>
          <a:p>
            <a:pPr indent="0" lvl="0" marL="0" marR="0" rtl="0" algn="l">
              <a:lnSpc>
                <a:spcPct val="118750"/>
              </a:lnSpc>
              <a:spcBef>
                <a:spcPts val="0"/>
              </a:spcBef>
              <a:spcAft>
                <a:spcPts val="0"/>
              </a:spcAft>
              <a:buClr>
                <a:srgbClr val="000000"/>
              </a:buClr>
              <a:buSzPts val="1600"/>
              <a:buFont typeface="Calibri"/>
              <a:buNone/>
            </a:pPr>
            <a:r>
              <a:rPr b="0" i="0" lang="en-US" sz="1600" u="none" cap="none" strike="noStrike">
                <a:solidFill>
                  <a:srgbClr val="000000"/>
                </a:solidFill>
                <a:latin typeface="Calibri"/>
                <a:ea typeface="Calibri"/>
                <a:cs typeface="Calibri"/>
                <a:sym typeface="Calibri"/>
              </a:rPr>
              <a:t>Indica dónde deben ubicarse los sujetadores para el manejo del embalaje.</a:t>
            </a:r>
            <a:endParaRPr/>
          </a:p>
          <a:p>
            <a:pPr indent="0" lvl="0" marL="0" marR="0" rtl="0" algn="l">
              <a:lnSpc>
                <a:spcPct val="118750"/>
              </a:lnSpc>
              <a:spcBef>
                <a:spcPts val="0"/>
              </a:spcBef>
              <a:spcAft>
                <a:spcPts val="0"/>
              </a:spcAft>
              <a:buClr>
                <a:srgbClr val="A93501"/>
              </a:buClr>
              <a:buSzPts val="1600"/>
              <a:buFont typeface="Calibri"/>
              <a:buNone/>
            </a:pPr>
            <a:r>
              <a:rPr b="1" i="1" lang="en-US" sz="1600" u="none" cap="none" strike="noStrike">
                <a:solidFill>
                  <a:srgbClr val="A93501"/>
                </a:solidFill>
                <a:latin typeface="Calibri"/>
                <a:ea typeface="Calibri"/>
                <a:cs typeface="Calibri"/>
                <a:sym typeface="Calibri"/>
              </a:rPr>
              <a:t>ISO 7000/Nº 0631</a:t>
            </a:r>
            <a:endParaRPr/>
          </a:p>
        </p:txBody>
      </p:sp>
      <p:cxnSp>
        <p:nvCxnSpPr>
          <p:cNvPr id="468" name="Google Shape;468;p24"/>
          <p:cNvCxnSpPr/>
          <p:nvPr/>
        </p:nvCxnSpPr>
        <p:spPr>
          <a:xfrm>
            <a:off x="473725" y="5264065"/>
            <a:ext cx="8582140" cy="2"/>
          </a:xfrm>
          <a:prstGeom prst="straightConnector1">
            <a:avLst/>
          </a:prstGeom>
          <a:noFill/>
          <a:ln cap="flat" cmpd="sng" w="9525">
            <a:solidFill>
              <a:srgbClr val="FEA83A"/>
            </a:solidFill>
            <a:prstDash val="solid"/>
            <a:round/>
            <a:headEnd len="sm" w="sm" type="none"/>
            <a:tailEnd len="sm" w="sm" type="none"/>
          </a:ln>
        </p:spPr>
      </p:cxnSp>
      <p:sp>
        <p:nvSpPr>
          <p:cNvPr id="469" name="Google Shape;469;p24"/>
          <p:cNvSpPr txBox="1"/>
          <p:nvPr/>
        </p:nvSpPr>
        <p:spPr>
          <a:xfrm>
            <a:off x="661011" y="5775240"/>
            <a:ext cx="2522865" cy="426689"/>
          </a:xfrm>
          <a:prstGeom prst="rect">
            <a:avLst/>
          </a:prstGeom>
          <a:noFill/>
          <a:ln>
            <a:noFill/>
          </a:ln>
        </p:spPr>
        <p:txBody>
          <a:bodyPr anchorCtr="0" anchor="ctr" bIns="91400" lIns="91400" spcFirstLastPara="1" rIns="91400" wrap="square" tIns="91400">
            <a:spAutoFit/>
          </a:bodyPr>
          <a:lstStyle/>
          <a:p>
            <a:pPr indent="0" lvl="0" marL="0" marR="0" rtl="0" algn="l">
              <a:lnSpc>
                <a:spcPct val="118750"/>
              </a:lnSpc>
              <a:spcBef>
                <a:spcPts val="0"/>
              </a:spcBef>
              <a:spcAft>
                <a:spcPts val="0"/>
              </a:spcAft>
              <a:buClr>
                <a:srgbClr val="000000"/>
              </a:buClr>
              <a:buSzPts val="1600"/>
              <a:buFont typeface="Calibri"/>
              <a:buNone/>
            </a:pPr>
            <a:r>
              <a:rPr b="0" i="0" lang="en-US" sz="1600" u="none" cap="none" strike="noStrike">
                <a:solidFill>
                  <a:srgbClr val="000000"/>
                </a:solidFill>
                <a:latin typeface="Calibri"/>
                <a:ea typeface="Calibri"/>
                <a:cs typeface="Calibri"/>
                <a:sym typeface="Calibri"/>
              </a:rPr>
              <a:t>LÍMITES DE TEMPERATURA</a:t>
            </a:r>
            <a:endParaRPr/>
          </a:p>
        </p:txBody>
      </p:sp>
      <p:sp>
        <p:nvSpPr>
          <p:cNvPr id="470" name="Google Shape;470;p24"/>
          <p:cNvSpPr txBox="1"/>
          <p:nvPr/>
        </p:nvSpPr>
        <p:spPr>
          <a:xfrm>
            <a:off x="3481756" y="5413290"/>
            <a:ext cx="3491922" cy="1150589"/>
          </a:xfrm>
          <a:prstGeom prst="rect">
            <a:avLst/>
          </a:prstGeom>
          <a:noFill/>
          <a:ln>
            <a:noFill/>
          </a:ln>
        </p:spPr>
        <p:txBody>
          <a:bodyPr anchorCtr="0" anchor="ctr" bIns="91400" lIns="91400" spcFirstLastPara="1" rIns="91400" wrap="square" tIns="91400">
            <a:spAutoFit/>
          </a:bodyPr>
          <a:lstStyle/>
          <a:p>
            <a:pPr indent="0" lvl="0" marL="0" marR="0" rtl="0" algn="l">
              <a:lnSpc>
                <a:spcPct val="118750"/>
              </a:lnSpc>
              <a:spcBef>
                <a:spcPts val="0"/>
              </a:spcBef>
              <a:spcAft>
                <a:spcPts val="0"/>
              </a:spcAft>
              <a:buClr>
                <a:srgbClr val="000000"/>
              </a:buClr>
              <a:buSzPts val="1600"/>
              <a:buFont typeface="Calibri"/>
              <a:buNone/>
            </a:pPr>
            <a:r>
              <a:rPr b="0" i="0" lang="en-US" sz="1600" u="none" cap="none" strike="noStrike">
                <a:solidFill>
                  <a:srgbClr val="000000"/>
                </a:solidFill>
                <a:latin typeface="Calibri"/>
                <a:ea typeface="Calibri"/>
                <a:cs typeface="Calibri"/>
                <a:sym typeface="Calibri"/>
              </a:rPr>
              <a:t>Indica los límites de temperatura máxima y mínima dentro de los que deberá permanecer el embalaje.</a:t>
            </a:r>
            <a:endParaRPr/>
          </a:p>
          <a:p>
            <a:pPr indent="0" lvl="0" marL="0" marR="0" rtl="0" algn="l">
              <a:lnSpc>
                <a:spcPct val="118750"/>
              </a:lnSpc>
              <a:spcBef>
                <a:spcPts val="0"/>
              </a:spcBef>
              <a:spcAft>
                <a:spcPts val="0"/>
              </a:spcAft>
              <a:buClr>
                <a:srgbClr val="A93501"/>
              </a:buClr>
              <a:buSzPts val="1600"/>
              <a:buFont typeface="Calibri"/>
              <a:buNone/>
            </a:pPr>
            <a:r>
              <a:rPr b="1" i="1" lang="en-US" sz="1600" u="none" cap="none" strike="noStrike">
                <a:solidFill>
                  <a:srgbClr val="A93501"/>
                </a:solidFill>
                <a:latin typeface="Calibri"/>
                <a:ea typeface="Calibri"/>
                <a:cs typeface="Calibri"/>
                <a:sym typeface="Calibri"/>
              </a:rPr>
              <a:t>ISO 7000/Nº 0632</a:t>
            </a:r>
            <a:endParaRPr/>
          </a:p>
        </p:txBody>
      </p:sp>
      <p:pic>
        <p:nvPicPr>
          <p:cNvPr descr="Picture 20" id="471" name="Google Shape;471;p24"/>
          <p:cNvPicPr preferRelativeResize="0"/>
          <p:nvPr/>
        </p:nvPicPr>
        <p:blipFill rotWithShape="1">
          <a:blip r:embed="rId3">
            <a:alphaModFix/>
          </a:blip>
          <a:srcRect b="0" l="0" r="0" t="0"/>
          <a:stretch/>
        </p:blipFill>
        <p:spPr>
          <a:xfrm>
            <a:off x="7403333" y="2789103"/>
            <a:ext cx="1118979" cy="970781"/>
          </a:xfrm>
          <a:prstGeom prst="rect">
            <a:avLst/>
          </a:prstGeom>
          <a:noFill/>
          <a:ln>
            <a:noFill/>
          </a:ln>
        </p:spPr>
      </p:pic>
      <p:pic>
        <p:nvPicPr>
          <p:cNvPr descr="Picture 17" id="472" name="Google Shape;472;p24"/>
          <p:cNvPicPr preferRelativeResize="0"/>
          <p:nvPr/>
        </p:nvPicPr>
        <p:blipFill rotWithShape="1">
          <a:blip r:embed="rId4">
            <a:alphaModFix/>
          </a:blip>
          <a:srcRect b="0" l="0" r="0" t="0"/>
          <a:stretch/>
        </p:blipFill>
        <p:spPr>
          <a:xfrm>
            <a:off x="7094228" y="4153358"/>
            <a:ext cx="1669021" cy="870336"/>
          </a:xfrm>
          <a:prstGeom prst="rect">
            <a:avLst/>
          </a:prstGeom>
          <a:noFill/>
          <a:ln>
            <a:noFill/>
          </a:ln>
        </p:spPr>
      </p:pic>
      <p:pic>
        <p:nvPicPr>
          <p:cNvPr descr="Picture 20" id="473" name="Google Shape;473;p24"/>
          <p:cNvPicPr preferRelativeResize="0"/>
          <p:nvPr/>
        </p:nvPicPr>
        <p:blipFill rotWithShape="1">
          <a:blip r:embed="rId5">
            <a:alphaModFix/>
          </a:blip>
          <a:srcRect b="0" l="0" r="0" t="0"/>
          <a:stretch/>
        </p:blipFill>
        <p:spPr>
          <a:xfrm>
            <a:off x="7450441" y="5486400"/>
            <a:ext cx="937724" cy="1004370"/>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7" name="Shape 477"/>
        <p:cNvGrpSpPr/>
        <p:nvPr/>
      </p:nvGrpSpPr>
      <p:grpSpPr>
        <a:xfrm>
          <a:off x="0" y="0"/>
          <a:ext cx="0" cy="0"/>
          <a:chOff x="0" y="0"/>
          <a:chExt cx="0" cy="0"/>
        </a:xfrm>
      </p:grpSpPr>
      <p:sp>
        <p:nvSpPr>
          <p:cNvPr id="478" name="Google Shape;478;p25"/>
          <p:cNvSpPr txBox="1"/>
          <p:nvPr>
            <p:ph idx="4294967295" type="sldNum"/>
          </p:nvPr>
        </p:nvSpPr>
        <p:spPr>
          <a:xfrm>
            <a:off x="371684" y="6881800"/>
            <a:ext cx="337159" cy="317116"/>
          </a:xfrm>
          <a:prstGeom prst="rect">
            <a:avLst/>
          </a:prstGeom>
          <a:noFill/>
          <a:ln>
            <a:noFill/>
          </a:ln>
        </p:spPr>
        <p:txBody>
          <a:bodyPr anchorCtr="0" anchor="t" bIns="91400" lIns="91400" spcFirstLastPara="1" rIns="91400" wrap="square" tIns="91400">
            <a:spAutoFit/>
          </a:bodyPr>
          <a:lstStyle/>
          <a:p>
            <a:pPr indent="0" lvl="0" marL="0" rtl="0" algn="r">
              <a:lnSpc>
                <a:spcPct val="100000"/>
              </a:lnSpc>
              <a:spcBef>
                <a:spcPts val="0"/>
              </a:spcBef>
              <a:spcAft>
                <a:spcPts val="0"/>
              </a:spcAft>
              <a:buClr>
                <a:srgbClr val="000000"/>
              </a:buClr>
              <a:buSzPts val="1100"/>
              <a:buFont typeface="Calibri"/>
              <a:buNone/>
            </a:pPr>
            <a:fld id="{00000000-1234-1234-1234-123412341234}" type="slidenum">
              <a:rPr lang="en-US" sz="1100">
                <a:latin typeface="Calibri"/>
                <a:ea typeface="Calibri"/>
                <a:cs typeface="Calibri"/>
                <a:sym typeface="Calibri"/>
              </a:rPr>
              <a:t>‹#›</a:t>
            </a:fld>
            <a:endParaRPr b="0" i="0" sz="1100" u="none" cap="none" strike="noStrike">
              <a:solidFill>
                <a:srgbClr val="000000"/>
              </a:solidFill>
              <a:latin typeface="Calibri"/>
              <a:ea typeface="Calibri"/>
              <a:cs typeface="Calibri"/>
              <a:sym typeface="Calibri"/>
            </a:endParaRPr>
          </a:p>
        </p:txBody>
      </p:sp>
      <p:grpSp>
        <p:nvGrpSpPr>
          <p:cNvPr id="479" name="Google Shape;479;p25"/>
          <p:cNvGrpSpPr/>
          <p:nvPr/>
        </p:nvGrpSpPr>
        <p:grpSpPr>
          <a:xfrm>
            <a:off x="2035273" y="2071168"/>
            <a:ext cx="7207880" cy="4494890"/>
            <a:chOff x="-2" y="-2"/>
            <a:chExt cx="7207879" cy="4494888"/>
          </a:xfrm>
        </p:grpSpPr>
        <p:grpSp>
          <p:nvGrpSpPr>
            <p:cNvPr id="480" name="Google Shape;480;p25"/>
            <p:cNvGrpSpPr/>
            <p:nvPr/>
          </p:nvGrpSpPr>
          <p:grpSpPr>
            <a:xfrm>
              <a:off x="-2" y="-2"/>
              <a:ext cx="7207879" cy="4494888"/>
              <a:chOff x="-1" y="-1"/>
              <a:chExt cx="7207878" cy="4494886"/>
            </a:xfrm>
          </p:grpSpPr>
          <p:sp>
            <p:nvSpPr>
              <p:cNvPr id="481" name="Google Shape;481;p25"/>
              <p:cNvSpPr/>
              <p:nvPr/>
            </p:nvSpPr>
            <p:spPr>
              <a:xfrm>
                <a:off x="-1" y="-1"/>
                <a:ext cx="7207878" cy="4494886"/>
              </a:xfrm>
              <a:prstGeom prst="roundRect">
                <a:avLst>
                  <a:gd fmla="val 16667" name="adj"/>
                </a:avLst>
              </a:prstGeom>
              <a:solidFill>
                <a:srgbClr val="FFFFFF"/>
              </a:solidFill>
              <a:ln cap="flat" cmpd="sng" w="9525">
                <a:solidFill>
                  <a:srgbClr val="585858"/>
                </a:solidFill>
                <a:prstDash val="solid"/>
                <a:round/>
                <a:headEnd len="sm" w="sm" type="none"/>
                <a:tailEnd len="sm" w="sm" type="none"/>
              </a:ln>
            </p:spPr>
            <p:txBody>
              <a:bodyPr anchorCtr="0" anchor="ctr" bIns="45700" lIns="45700" spcFirstLastPara="1" rIns="45700"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2" name="Google Shape;482;p25"/>
              <p:cNvSpPr txBox="1"/>
              <p:nvPr/>
            </p:nvSpPr>
            <p:spPr>
              <a:xfrm>
                <a:off x="224183" y="2057323"/>
                <a:ext cx="6759510" cy="380233"/>
              </a:xfrm>
              <a:prstGeom prst="rect">
                <a:avLst/>
              </a:prstGeom>
              <a:noFill/>
              <a:ln>
                <a:noFill/>
              </a:ln>
            </p:spPr>
            <p:txBody>
              <a:bodyPr anchorCtr="0" anchor="ctr" bIns="91400" lIns="91400" spcFirstLastPara="1" rIns="91400" wrap="square" tIns="91400">
                <a:sp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Arial"/>
                    <a:ea typeface="Arial"/>
                    <a:cs typeface="Arial"/>
                    <a:sym typeface="Arial"/>
                  </a:rPr>
                  <a:t>    </a:t>
                </a:r>
                <a:endParaRPr/>
              </a:p>
            </p:txBody>
          </p:sp>
        </p:grpSp>
        <p:sp>
          <p:nvSpPr>
            <p:cNvPr id="483" name="Google Shape;483;p25"/>
            <p:cNvSpPr txBox="1"/>
            <p:nvPr/>
          </p:nvSpPr>
          <p:spPr>
            <a:xfrm>
              <a:off x="1395825" y="282704"/>
              <a:ext cx="5635782" cy="3940486"/>
            </a:xfrm>
            <a:prstGeom prst="rect">
              <a:avLst/>
            </a:prstGeom>
            <a:noFill/>
            <a:ln>
              <a:noFill/>
            </a:ln>
          </p:spPr>
          <p:txBody>
            <a:bodyPr anchorCtr="0" anchor="ctr" bIns="91400" lIns="91400" spcFirstLastPara="1" rIns="91400" wrap="square" tIns="91400">
              <a:spAutoFit/>
            </a:bodyPr>
            <a:lstStyle/>
            <a:p>
              <a:pPr indent="0" lvl="0" marL="0" marR="0" rtl="0" algn="l">
                <a:lnSpc>
                  <a:spcPct val="115000"/>
                </a:lnSpc>
                <a:spcBef>
                  <a:spcPts val="0"/>
                </a:spcBef>
                <a:spcAft>
                  <a:spcPts val="0"/>
                </a:spcAft>
                <a:buClr>
                  <a:srgbClr val="A93501"/>
                </a:buClr>
                <a:buSzPts val="2000"/>
                <a:buFont typeface="Calibri"/>
                <a:buNone/>
              </a:pPr>
              <a:r>
                <a:rPr b="0" i="0" lang="en-US" sz="2000" u="none" cap="none" strike="noStrike">
                  <a:solidFill>
                    <a:srgbClr val="A93501"/>
                  </a:solidFill>
                  <a:latin typeface="Calibri"/>
                  <a:ea typeface="Calibri"/>
                  <a:cs typeface="Calibri"/>
                  <a:sym typeface="Calibri"/>
                </a:rPr>
                <a:t>ALMACENAMIENTO DE </a:t>
              </a:r>
              <a:r>
                <a:rPr b="1" i="0" lang="en-US" sz="2000" u="none" cap="none" strike="noStrike">
                  <a:solidFill>
                    <a:srgbClr val="ED6B00"/>
                  </a:solidFill>
                  <a:latin typeface="Calibri"/>
                  <a:ea typeface="Calibri"/>
                  <a:cs typeface="Calibri"/>
                  <a:sym typeface="Calibri"/>
                </a:rPr>
                <a:t>MATERIALES PALETIZADOS</a:t>
              </a:r>
              <a:endParaRPr b="0" i="0" sz="1400" u="none" cap="none" strike="noStrike">
                <a:solidFill>
                  <a:srgbClr val="ED6B00"/>
                </a:solidFill>
                <a:latin typeface="Arial"/>
                <a:ea typeface="Arial"/>
                <a:cs typeface="Arial"/>
                <a:sym typeface="Arial"/>
              </a:endParaRPr>
            </a:p>
            <a:p>
              <a:pPr indent="0" lvl="0" marL="0" marR="0" rtl="0" algn="l">
                <a:lnSpc>
                  <a:spcPct val="121428"/>
                </a:lnSpc>
                <a:spcBef>
                  <a:spcPts val="0"/>
                </a:spcBef>
                <a:spcAft>
                  <a:spcPts val="0"/>
                </a:spcAft>
                <a:buClr>
                  <a:srgbClr val="000000"/>
                </a:buClr>
                <a:buSzPts val="1400"/>
                <a:buFont typeface="Calibri"/>
                <a:buNone/>
              </a:pPr>
              <a:r>
                <a:t/>
              </a:r>
              <a:endParaRPr b="0" i="0" sz="1400" u="none" cap="none" strike="noStrike">
                <a:solidFill>
                  <a:srgbClr val="ED6B00"/>
                </a:solidFill>
                <a:latin typeface="Arial"/>
                <a:ea typeface="Arial"/>
                <a:cs typeface="Arial"/>
                <a:sym typeface="Arial"/>
              </a:endParaRPr>
            </a:p>
            <a:p>
              <a:pPr indent="0" lvl="0" marL="0" marR="0" rtl="0" algn="l">
                <a:lnSpc>
                  <a:spcPct val="100000"/>
                </a:lnSpc>
                <a:spcBef>
                  <a:spcPts val="300"/>
                </a:spcBef>
                <a:spcAft>
                  <a:spcPts val="0"/>
                </a:spcAft>
                <a:buClr>
                  <a:srgbClr val="000000"/>
                </a:buClr>
                <a:buSzPts val="1400"/>
                <a:buFont typeface="Calibri"/>
                <a:buNone/>
              </a:pPr>
              <a:r>
                <a:rPr b="0" i="0" lang="en-US" sz="1400" u="none" cap="none" strike="noStrike">
                  <a:solidFill>
                    <a:srgbClr val="000000"/>
                  </a:solidFill>
                  <a:latin typeface="Calibri"/>
                  <a:ea typeface="Calibri"/>
                  <a:cs typeface="Calibri"/>
                  <a:sym typeface="Calibri"/>
                </a:rPr>
                <a:t>Para revisar los temas trabajados durante el desarrollo de la presentación, te invitamos a realizar la siguiente actividad. Analicemos la siguiente situación y respondamos: </a:t>
              </a:r>
              <a:endParaRPr/>
            </a:p>
            <a:p>
              <a:pPr indent="0" lvl="0" marL="0" marR="0" rtl="0" algn="l">
                <a:lnSpc>
                  <a:spcPct val="100000"/>
                </a:lnSpc>
                <a:spcBef>
                  <a:spcPts val="300"/>
                </a:spcBef>
                <a:spcAft>
                  <a:spcPts val="0"/>
                </a:spcAft>
                <a:buClr>
                  <a:srgbClr val="000000"/>
                </a:buClr>
                <a:buSzPts val="1400"/>
                <a:buFont typeface="Calibri"/>
                <a:buNone/>
              </a:pPr>
              <a:r>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300"/>
                </a:spcBef>
                <a:spcAft>
                  <a:spcPts val="0"/>
                </a:spcAft>
                <a:buClr>
                  <a:srgbClr val="ED6B00"/>
                </a:buClr>
                <a:buSzPts val="1400"/>
                <a:buFont typeface="Calibri"/>
                <a:buNone/>
              </a:pPr>
              <a:r>
                <a:rPr b="1" i="0" lang="en-US" sz="1400" u="none" cap="none" strike="noStrike">
                  <a:solidFill>
                    <a:srgbClr val="ED6B00"/>
                  </a:solidFill>
                  <a:latin typeface="Calibri"/>
                  <a:ea typeface="Calibri"/>
                  <a:cs typeface="Calibri"/>
                  <a:sym typeface="Calibri"/>
                </a:rPr>
                <a:t>“Una empresa agroindustrial debe realizar una exportación de carne de pavo a Bolivia”</a:t>
              </a:r>
              <a:endParaRPr/>
            </a:p>
            <a:p>
              <a:pPr indent="0" lvl="0" marL="0" marR="0" rtl="0" algn="l">
                <a:lnSpc>
                  <a:spcPct val="100000"/>
                </a:lnSpc>
                <a:spcBef>
                  <a:spcPts val="300"/>
                </a:spcBef>
                <a:spcAft>
                  <a:spcPts val="0"/>
                </a:spcAft>
                <a:buClr>
                  <a:srgbClr val="000000"/>
                </a:buClr>
                <a:buSzPts val="1400"/>
                <a:buFont typeface="Calibri"/>
                <a:buNone/>
              </a:pPr>
              <a:r>
                <a:rPr b="1" i="0" lang="en-US" sz="1400" u="none" cap="none" strike="noStrike">
                  <a:solidFill>
                    <a:srgbClr val="000000"/>
                  </a:solidFill>
                  <a:latin typeface="Calibri"/>
                  <a:ea typeface="Calibri"/>
                  <a:cs typeface="Calibri"/>
                  <a:sym typeface="Calibri"/>
                </a:rPr>
                <a:t>. ¿Qué envases y embalajes debe usar para realizar la exportación? </a:t>
              </a:r>
              <a:endParaRPr/>
            </a:p>
            <a:p>
              <a:pPr indent="0" lvl="1" marL="0" marR="0" rtl="0" algn="l">
                <a:lnSpc>
                  <a:spcPct val="100000"/>
                </a:lnSpc>
                <a:spcBef>
                  <a:spcPts val="300"/>
                </a:spcBef>
                <a:spcAft>
                  <a:spcPts val="0"/>
                </a:spcAft>
                <a:buClr>
                  <a:srgbClr val="000000"/>
                </a:buClr>
                <a:buSzPts val="1400"/>
                <a:buFont typeface="Calibri"/>
                <a:buNone/>
              </a:pPr>
              <a:r>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300"/>
                </a:spcBef>
                <a:spcAft>
                  <a:spcPts val="0"/>
                </a:spcAft>
                <a:buClr>
                  <a:srgbClr val="000000"/>
                </a:buClr>
                <a:buSzPts val="1400"/>
                <a:buFont typeface="Calibri"/>
                <a:buNone/>
              </a:pPr>
              <a:r>
                <a:rPr b="0" i="0" lang="en-US" sz="1400" u="none" cap="none" strike="noStrike">
                  <a:solidFill>
                    <a:srgbClr val="000000"/>
                  </a:solidFill>
                  <a:latin typeface="Calibri"/>
                  <a:ea typeface="Calibri"/>
                  <a:cs typeface="Calibri"/>
                  <a:sym typeface="Calibri"/>
                </a:rPr>
                <a:t>Anota tu respuesta en tu cuaderno, y posteriormente compártela con tus compañeros, a través de un plenario dirigido.</a:t>
              </a:r>
              <a:endParaRPr/>
            </a:p>
            <a:p>
              <a:pPr indent="0" lvl="0" marL="0" marR="0" rtl="0" algn="ctr">
                <a:lnSpc>
                  <a:spcPct val="100000"/>
                </a:lnSpc>
                <a:spcBef>
                  <a:spcPts val="300"/>
                </a:spcBef>
                <a:spcAft>
                  <a:spcPts val="0"/>
                </a:spcAft>
                <a:buClr>
                  <a:srgbClr val="000000"/>
                </a:buClr>
                <a:buSzPts val="1400"/>
                <a:buFont typeface="Calibri"/>
                <a:buNone/>
              </a:pPr>
              <a:r>
                <a:t/>
              </a:r>
              <a:endParaRPr b="0" i="0" sz="1400" u="none" cap="none" strike="noStrike">
                <a:solidFill>
                  <a:srgbClr val="000000"/>
                </a:solidFill>
                <a:latin typeface="Arial"/>
                <a:ea typeface="Arial"/>
                <a:cs typeface="Arial"/>
                <a:sym typeface="Arial"/>
              </a:endParaRPr>
            </a:p>
            <a:p>
              <a:pPr indent="0" lvl="0" marL="0" marR="0" rtl="0" algn="l">
                <a:lnSpc>
                  <a:spcPct val="115000"/>
                </a:lnSpc>
                <a:spcBef>
                  <a:spcPts val="0"/>
                </a:spcBef>
                <a:spcAft>
                  <a:spcPts val="0"/>
                </a:spcAft>
                <a:buClr>
                  <a:srgbClr val="000000"/>
                </a:buClr>
                <a:buSzPts val="1600"/>
                <a:buFont typeface="Calibri"/>
                <a:buNone/>
              </a:pPr>
              <a:r>
                <a:rPr b="0" i="0" lang="en-US" sz="1600" u="none" cap="none" strike="noStrike">
                  <a:solidFill>
                    <a:srgbClr val="000000"/>
                  </a:solidFill>
                  <a:latin typeface="Calibri"/>
                  <a:ea typeface="Calibri"/>
                  <a:cs typeface="Calibri"/>
                  <a:sym typeface="Calibri"/>
                </a:rPr>
                <a:t>¡Ahora realizaremos una actividad que resume todo lo que </a:t>
              </a:r>
              <a:endParaRPr/>
            </a:p>
            <a:p>
              <a:pPr indent="0" lvl="0" marL="0" marR="0" rtl="0" algn="l">
                <a:lnSpc>
                  <a:spcPct val="115000"/>
                </a:lnSpc>
                <a:spcBef>
                  <a:spcPts val="0"/>
                </a:spcBef>
                <a:spcAft>
                  <a:spcPts val="0"/>
                </a:spcAft>
                <a:buClr>
                  <a:srgbClr val="000000"/>
                </a:buClr>
                <a:buSzPts val="1600"/>
                <a:buFont typeface="Calibri"/>
                <a:buNone/>
              </a:pPr>
              <a:r>
                <a:rPr b="0" i="0" lang="en-US" sz="1600" u="none" cap="none" strike="noStrike">
                  <a:solidFill>
                    <a:srgbClr val="000000"/>
                  </a:solidFill>
                  <a:latin typeface="Calibri"/>
                  <a:ea typeface="Calibri"/>
                  <a:cs typeface="Calibri"/>
                  <a:sym typeface="Calibri"/>
                </a:rPr>
                <a:t>hemos visto! </a:t>
              </a:r>
              <a:r>
                <a:rPr b="1" i="0" lang="en-US" sz="1600" u="none" cap="none" strike="noStrike">
                  <a:solidFill>
                    <a:srgbClr val="ED6B00"/>
                  </a:solidFill>
                  <a:latin typeface="Calibri"/>
                  <a:ea typeface="Calibri"/>
                  <a:cs typeface="Calibri"/>
                  <a:sym typeface="Calibri"/>
                </a:rPr>
                <a:t>¡Atentos!</a:t>
              </a:r>
              <a:endParaRPr/>
            </a:p>
          </p:txBody>
        </p:sp>
      </p:grpSp>
      <p:sp>
        <p:nvSpPr>
          <p:cNvPr id="484" name="Google Shape;484;p25"/>
          <p:cNvSpPr txBox="1"/>
          <p:nvPr/>
        </p:nvSpPr>
        <p:spPr>
          <a:xfrm>
            <a:off x="375973" y="1265365"/>
            <a:ext cx="8950504" cy="536166"/>
          </a:xfrm>
          <a:prstGeom prst="rect">
            <a:avLst/>
          </a:prstGeom>
          <a:noFill/>
          <a:ln>
            <a:noFill/>
          </a:ln>
        </p:spPr>
        <p:txBody>
          <a:bodyPr anchorCtr="0" anchor="ctr" bIns="91400" lIns="91400" spcFirstLastPara="1" rIns="91400" wrap="square" tIns="91400">
            <a:spAutoFit/>
          </a:bodyPr>
          <a:lstStyle/>
          <a:p>
            <a:pPr indent="0" lvl="0" marL="0" marR="0" rtl="0" algn="l">
              <a:lnSpc>
                <a:spcPct val="80000"/>
              </a:lnSpc>
              <a:spcBef>
                <a:spcPts val="0"/>
              </a:spcBef>
              <a:spcAft>
                <a:spcPts val="0"/>
              </a:spcAft>
              <a:buClr>
                <a:srgbClr val="ED6B00"/>
              </a:buClr>
              <a:buSzPts val="2800"/>
              <a:buFont typeface="Calibri"/>
              <a:buNone/>
            </a:pPr>
            <a:r>
              <a:rPr b="1" i="0" lang="en-US" sz="2800" u="none" cap="none" strike="noStrike">
                <a:solidFill>
                  <a:srgbClr val="ED6B00"/>
                </a:solidFill>
                <a:latin typeface="Calibri"/>
                <a:ea typeface="Calibri"/>
                <a:cs typeface="Calibri"/>
                <a:sym typeface="Calibri"/>
              </a:rPr>
              <a:t>¿CUÁNTO APRENDIMOS?</a:t>
            </a:r>
            <a:endParaRPr/>
          </a:p>
        </p:txBody>
      </p:sp>
      <p:sp>
        <p:nvSpPr>
          <p:cNvPr id="485" name="Google Shape;485;p25"/>
          <p:cNvSpPr txBox="1"/>
          <p:nvPr/>
        </p:nvSpPr>
        <p:spPr>
          <a:xfrm>
            <a:off x="366450" y="1120628"/>
            <a:ext cx="4700400" cy="372208"/>
          </a:xfrm>
          <a:prstGeom prst="rect">
            <a:avLst/>
          </a:prstGeom>
          <a:noFill/>
          <a:ln>
            <a:noFill/>
          </a:ln>
        </p:spPr>
        <p:txBody>
          <a:bodyPr anchorCtr="0" anchor="ctr" bIns="91400" lIns="91400" spcFirstLastPara="1" rIns="91400" wrap="square" tIns="91400">
            <a:spAutoFit/>
          </a:bodyPr>
          <a:lstStyle/>
          <a:p>
            <a:pPr indent="0" lvl="0" marL="0" marR="0" rtl="0" algn="l">
              <a:lnSpc>
                <a:spcPct val="100000"/>
              </a:lnSpc>
              <a:spcBef>
                <a:spcPts val="0"/>
              </a:spcBef>
              <a:spcAft>
                <a:spcPts val="0"/>
              </a:spcAft>
              <a:buClr>
                <a:srgbClr val="000000"/>
              </a:buClr>
              <a:buSzPts val="1400"/>
              <a:buFont typeface="Calibri"/>
              <a:buNone/>
            </a:pPr>
            <a:r>
              <a:rPr b="1" i="0" lang="en-US" sz="1400" u="none" cap="none" strike="noStrike">
                <a:solidFill>
                  <a:srgbClr val="000000"/>
                </a:solidFill>
                <a:latin typeface="Calibri"/>
                <a:ea typeface="Calibri"/>
                <a:cs typeface="Calibri"/>
                <a:sym typeface="Calibri"/>
              </a:rPr>
              <a:t>REVISEMOS</a:t>
            </a:r>
            <a:endParaRPr/>
          </a:p>
        </p:txBody>
      </p:sp>
      <p:pic>
        <p:nvPicPr>
          <p:cNvPr descr="Imagen 17" id="486" name="Google Shape;486;p25"/>
          <p:cNvPicPr preferRelativeResize="0"/>
          <p:nvPr/>
        </p:nvPicPr>
        <p:blipFill rotWithShape="1">
          <a:blip r:embed="rId3">
            <a:alphaModFix/>
          </a:blip>
          <a:srcRect b="0" l="0" r="0" t="0"/>
          <a:stretch/>
        </p:blipFill>
        <p:spPr>
          <a:xfrm>
            <a:off x="530942" y="2715211"/>
            <a:ext cx="2812028" cy="3182574"/>
          </a:xfrm>
          <a:prstGeom prst="rect">
            <a:avLst/>
          </a:prstGeom>
          <a:noFill/>
          <a:ln>
            <a:noFill/>
          </a:ln>
        </p:spPr>
      </p:pic>
      <p:pic>
        <p:nvPicPr>
          <p:cNvPr descr="Imagen 4" id="487" name="Google Shape;487;p25"/>
          <p:cNvPicPr preferRelativeResize="0"/>
          <p:nvPr/>
        </p:nvPicPr>
        <p:blipFill rotWithShape="1">
          <a:blip r:embed="rId4">
            <a:alphaModFix/>
          </a:blip>
          <a:srcRect b="0" l="0" r="0" t="0"/>
          <a:stretch/>
        </p:blipFill>
        <p:spPr>
          <a:xfrm>
            <a:off x="7228123" y="6011064"/>
            <a:ext cx="1705021" cy="1272248"/>
          </a:xfrm>
          <a:prstGeom prst="rect">
            <a:avLst/>
          </a:prstGeom>
          <a:noFill/>
          <a:ln>
            <a:noFill/>
          </a:ln>
        </p:spPr>
      </p:pic>
      <p:pic>
        <p:nvPicPr>
          <p:cNvPr descr="Imagen 5" id="488" name="Google Shape;488;p25"/>
          <p:cNvPicPr preferRelativeResize="0"/>
          <p:nvPr/>
        </p:nvPicPr>
        <p:blipFill rotWithShape="1">
          <a:blip r:embed="rId5">
            <a:alphaModFix/>
          </a:blip>
          <a:srcRect b="0" l="0" r="0" t="0"/>
          <a:stretch/>
        </p:blipFill>
        <p:spPr>
          <a:xfrm>
            <a:off x="5474444" y="6336474"/>
            <a:ext cx="1651875" cy="884516"/>
          </a:xfrm>
          <a:prstGeom prst="rect">
            <a:avLst/>
          </a:prstGeom>
          <a:noFill/>
          <a:ln>
            <a:noFill/>
          </a:ln>
        </p:spPr>
      </p:pic>
      <p:sp>
        <p:nvSpPr>
          <p:cNvPr id="489" name="Google Shape;489;p25"/>
          <p:cNvSpPr txBox="1"/>
          <p:nvPr/>
        </p:nvSpPr>
        <p:spPr>
          <a:xfrm>
            <a:off x="4224325" y="1029694"/>
            <a:ext cx="466494" cy="830102"/>
          </a:xfrm>
          <a:prstGeom prst="rect">
            <a:avLst/>
          </a:prstGeom>
          <a:noFill/>
          <a:ln>
            <a:noFill/>
          </a:ln>
        </p:spPr>
        <p:txBody>
          <a:bodyPr anchorCtr="0" anchor="ctr" bIns="91400" lIns="91400" spcFirstLastPara="1" rIns="91400" wrap="square" tIns="91400">
            <a:spAutoFit/>
          </a:bodyPr>
          <a:lstStyle/>
          <a:p>
            <a:pPr indent="0" lvl="0" marL="0" marR="0" rtl="0" algn="r">
              <a:lnSpc>
                <a:spcPct val="90000"/>
              </a:lnSpc>
              <a:spcBef>
                <a:spcPts val="0"/>
              </a:spcBef>
              <a:spcAft>
                <a:spcPts val="0"/>
              </a:spcAft>
              <a:buClr>
                <a:srgbClr val="FFB375"/>
              </a:buClr>
              <a:buSzPts val="5000"/>
              <a:buFont typeface="Calibri"/>
              <a:buNone/>
            </a:pPr>
            <a:r>
              <a:rPr b="0" i="0" lang="en-US" sz="5000" u="none" cap="none" strike="noStrike">
                <a:solidFill>
                  <a:srgbClr val="FFB375"/>
                </a:solidFill>
                <a:latin typeface="Calibri"/>
                <a:ea typeface="Calibri"/>
                <a:cs typeface="Calibri"/>
                <a:sym typeface="Calibri"/>
              </a:rPr>
              <a:t>4</a:t>
            </a:r>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3" name="Shape 493"/>
        <p:cNvGrpSpPr/>
        <p:nvPr/>
      </p:nvGrpSpPr>
      <p:grpSpPr>
        <a:xfrm>
          <a:off x="0" y="0"/>
          <a:ext cx="0" cy="0"/>
          <a:chOff x="0" y="0"/>
          <a:chExt cx="0" cy="0"/>
        </a:xfrm>
      </p:grpSpPr>
      <p:sp>
        <p:nvSpPr>
          <p:cNvPr id="494" name="Google Shape;494;p26"/>
          <p:cNvSpPr txBox="1"/>
          <p:nvPr/>
        </p:nvSpPr>
        <p:spPr>
          <a:xfrm>
            <a:off x="366450" y="1110795"/>
            <a:ext cx="4700400" cy="372206"/>
          </a:xfrm>
          <a:prstGeom prst="rect">
            <a:avLst/>
          </a:prstGeom>
          <a:noFill/>
          <a:ln>
            <a:noFill/>
          </a:ln>
        </p:spPr>
        <p:txBody>
          <a:bodyPr anchorCtr="0" anchor="ctr" bIns="91400" lIns="91400" spcFirstLastPara="1" rIns="91400" wrap="square" tIns="91400">
            <a:spAutoFit/>
          </a:bodyPr>
          <a:lstStyle/>
          <a:p>
            <a:pPr indent="0" lvl="0" marL="0" marR="0" rtl="0" algn="l">
              <a:lnSpc>
                <a:spcPct val="100000"/>
              </a:lnSpc>
              <a:spcBef>
                <a:spcPts val="0"/>
              </a:spcBef>
              <a:spcAft>
                <a:spcPts val="0"/>
              </a:spcAft>
              <a:buClr>
                <a:srgbClr val="000000"/>
              </a:buClr>
              <a:buSzPts val="1400"/>
              <a:buFont typeface="Calibri"/>
              <a:buNone/>
            </a:pPr>
            <a:r>
              <a:rPr b="1" i="0" lang="en-US" sz="1400" u="none" cap="none" strike="noStrike">
                <a:solidFill>
                  <a:srgbClr val="000000"/>
                </a:solidFill>
                <a:latin typeface="Calibri"/>
                <a:ea typeface="Calibri"/>
                <a:cs typeface="Calibri"/>
                <a:sym typeface="Calibri"/>
              </a:rPr>
              <a:t>ANTES DE COMENZAR A TRABAJAR</a:t>
            </a:r>
            <a:endParaRPr/>
          </a:p>
        </p:txBody>
      </p:sp>
      <p:sp>
        <p:nvSpPr>
          <p:cNvPr id="495" name="Google Shape;495;p26"/>
          <p:cNvSpPr txBox="1"/>
          <p:nvPr/>
        </p:nvSpPr>
        <p:spPr>
          <a:xfrm>
            <a:off x="375977" y="1283909"/>
            <a:ext cx="7017881" cy="536165"/>
          </a:xfrm>
          <a:prstGeom prst="rect">
            <a:avLst/>
          </a:prstGeom>
          <a:noFill/>
          <a:ln>
            <a:noFill/>
          </a:ln>
        </p:spPr>
        <p:txBody>
          <a:bodyPr anchorCtr="0" anchor="ctr" bIns="91400" lIns="91400" spcFirstLastPara="1" rIns="91400" wrap="square" tIns="91400">
            <a:spAutoFit/>
          </a:bodyPr>
          <a:lstStyle/>
          <a:p>
            <a:pPr indent="0" lvl="0" marL="0" marR="0" rtl="0" algn="l">
              <a:lnSpc>
                <a:spcPct val="80000"/>
              </a:lnSpc>
              <a:spcBef>
                <a:spcPts val="0"/>
              </a:spcBef>
              <a:spcAft>
                <a:spcPts val="0"/>
              </a:spcAft>
              <a:buClr>
                <a:srgbClr val="A93501"/>
              </a:buClr>
              <a:buSzPts val="2800"/>
              <a:buFont typeface="Calibri"/>
              <a:buNone/>
            </a:pPr>
            <a:r>
              <a:rPr b="0" i="0" lang="en-US" sz="2800" u="none" cap="none" strike="noStrike">
                <a:solidFill>
                  <a:srgbClr val="A93501"/>
                </a:solidFill>
                <a:latin typeface="Calibri"/>
                <a:ea typeface="Calibri"/>
                <a:cs typeface="Calibri"/>
                <a:sym typeface="Calibri"/>
              </a:rPr>
              <a:t>TOMA LAS SIGUIENTES </a:t>
            </a:r>
            <a:r>
              <a:rPr b="1" i="0" lang="en-US" sz="2800" u="none" cap="none" strike="noStrike">
                <a:solidFill>
                  <a:srgbClr val="ED6B00"/>
                </a:solidFill>
                <a:latin typeface="Calibri"/>
                <a:ea typeface="Calibri"/>
                <a:cs typeface="Calibri"/>
                <a:sym typeface="Calibri"/>
              </a:rPr>
              <a:t>PRECAUCIONES</a:t>
            </a:r>
            <a:endParaRPr/>
          </a:p>
        </p:txBody>
      </p:sp>
      <p:grpSp>
        <p:nvGrpSpPr>
          <p:cNvPr id="496" name="Google Shape;496;p26"/>
          <p:cNvGrpSpPr/>
          <p:nvPr/>
        </p:nvGrpSpPr>
        <p:grpSpPr>
          <a:xfrm>
            <a:off x="-4661" y="4568177"/>
            <a:ext cx="9109192" cy="783016"/>
            <a:chOff x="-4" y="-4"/>
            <a:chExt cx="9109191" cy="783015"/>
          </a:xfrm>
        </p:grpSpPr>
        <p:sp>
          <p:nvSpPr>
            <p:cNvPr id="497" name="Google Shape;497;p26"/>
            <p:cNvSpPr txBox="1"/>
            <p:nvPr/>
          </p:nvSpPr>
          <p:spPr>
            <a:xfrm>
              <a:off x="1334833" y="222246"/>
              <a:ext cx="7774354" cy="300552"/>
            </a:xfrm>
            <a:prstGeom prst="rect">
              <a:avLst/>
            </a:prstGeom>
            <a:noFill/>
            <a:ln>
              <a:noFill/>
            </a:ln>
          </p:spPr>
          <p:txBody>
            <a:bodyPr anchorCtr="0" anchor="t" bIns="45675" lIns="45675" spcFirstLastPara="1" rIns="45675" wrap="square" tIns="45675">
              <a:spAutoFit/>
            </a:bodyPr>
            <a:lstStyle/>
            <a:p>
              <a:pPr indent="0" lvl="0" marL="0" marR="0" rtl="0" algn="l">
                <a:lnSpc>
                  <a:spcPct val="100000"/>
                </a:lnSpc>
                <a:spcBef>
                  <a:spcPts val="0"/>
                </a:spcBef>
                <a:spcAft>
                  <a:spcPts val="0"/>
                </a:spcAft>
                <a:buClr>
                  <a:srgbClr val="000000"/>
                </a:buClr>
                <a:buSzPts val="1600"/>
                <a:buFont typeface="Calibri"/>
                <a:buNone/>
              </a:pPr>
              <a:r>
                <a:rPr b="0" i="0" lang="en-US" sz="1600" u="none" cap="none" strike="noStrike">
                  <a:solidFill>
                    <a:srgbClr val="000000"/>
                  </a:solidFill>
                  <a:latin typeface="Calibri"/>
                  <a:ea typeface="Calibri"/>
                  <a:cs typeface="Calibri"/>
                  <a:sym typeface="Calibri"/>
                </a:rPr>
                <a:t>Se </a:t>
              </a:r>
              <a:r>
                <a:rPr b="1" i="0" lang="en-US" sz="1600" u="none" cap="none" strike="noStrike">
                  <a:solidFill>
                    <a:srgbClr val="ED6B00"/>
                  </a:solidFill>
                  <a:latin typeface="Calibri"/>
                  <a:ea typeface="Calibri"/>
                  <a:cs typeface="Calibri"/>
                  <a:sym typeface="Calibri"/>
                </a:rPr>
                <a:t>riguroso</a:t>
              </a:r>
              <a:r>
                <a:rPr b="0" i="0" lang="en-US" sz="1600" u="none" cap="none" strike="noStrike">
                  <a:solidFill>
                    <a:srgbClr val="000000"/>
                  </a:solidFill>
                  <a:latin typeface="Calibri"/>
                  <a:ea typeface="Calibri"/>
                  <a:cs typeface="Calibri"/>
                  <a:sym typeface="Calibri"/>
                </a:rPr>
                <a:t> y </a:t>
              </a:r>
              <a:r>
                <a:rPr b="1" i="0" lang="en-US" sz="1600" u="none" cap="none" strike="noStrike">
                  <a:solidFill>
                    <a:srgbClr val="ED6B00"/>
                  </a:solidFill>
                  <a:latin typeface="Calibri"/>
                  <a:ea typeface="Calibri"/>
                  <a:cs typeface="Calibri"/>
                  <a:sym typeface="Calibri"/>
                </a:rPr>
                <a:t>ordenado</a:t>
              </a:r>
              <a:r>
                <a:rPr b="0" i="0" lang="en-US" sz="1600" u="none" cap="none" strike="noStrike">
                  <a:solidFill>
                    <a:srgbClr val="000000"/>
                  </a:solidFill>
                  <a:latin typeface="Calibri"/>
                  <a:ea typeface="Calibri"/>
                  <a:cs typeface="Calibri"/>
                  <a:sym typeface="Calibri"/>
                </a:rPr>
                <a:t> con los antecedentes que manejas.</a:t>
              </a:r>
              <a:endParaRPr/>
            </a:p>
          </p:txBody>
        </p:sp>
        <p:grpSp>
          <p:nvGrpSpPr>
            <p:cNvPr id="498" name="Google Shape;498;p26"/>
            <p:cNvGrpSpPr/>
            <p:nvPr/>
          </p:nvGrpSpPr>
          <p:grpSpPr>
            <a:xfrm>
              <a:off x="-4" y="-4"/>
              <a:ext cx="1135376" cy="783015"/>
              <a:chOff x="-2" y="-1"/>
              <a:chExt cx="1135374" cy="783013"/>
            </a:xfrm>
          </p:grpSpPr>
          <p:sp>
            <p:nvSpPr>
              <p:cNvPr id="499" name="Google Shape;499;p26"/>
              <p:cNvSpPr/>
              <p:nvPr/>
            </p:nvSpPr>
            <p:spPr>
              <a:xfrm rot="5400000">
                <a:off x="176179" y="-176182"/>
                <a:ext cx="783013" cy="1135374"/>
              </a:xfrm>
              <a:custGeom>
                <a:rect b="b" l="l" r="r" t="t"/>
                <a:pathLst>
                  <a:path extrusionOk="0" h="21600" w="21600">
                    <a:moveTo>
                      <a:pt x="3600" y="0"/>
                    </a:moveTo>
                    <a:lnTo>
                      <a:pt x="18000" y="0"/>
                    </a:lnTo>
                    <a:cubicBezTo>
                      <a:pt x="19988" y="0"/>
                      <a:pt x="21600" y="1112"/>
                      <a:pt x="21600" y="2483"/>
                    </a:cubicBezTo>
                    <a:lnTo>
                      <a:pt x="21600" y="21600"/>
                    </a:lnTo>
                    <a:lnTo>
                      <a:pt x="0" y="21600"/>
                    </a:lnTo>
                    <a:lnTo>
                      <a:pt x="0" y="2483"/>
                    </a:lnTo>
                    <a:cubicBezTo>
                      <a:pt x="0" y="1112"/>
                      <a:pt x="1612" y="0"/>
                      <a:pt x="3600" y="0"/>
                    </a:cubicBezTo>
                    <a:close/>
                  </a:path>
                </a:pathLst>
              </a:custGeom>
              <a:solidFill>
                <a:srgbClr val="FFFFFF"/>
              </a:solidFill>
              <a:ln>
                <a:noFill/>
              </a:ln>
            </p:spPr>
            <p:txBody>
              <a:bodyPr anchorCtr="0" anchor="ctr" bIns="45700" lIns="45700" spcFirstLastPara="1" rIns="45700" wrap="square" tIns="45700">
                <a:noAutofit/>
              </a:bodyPr>
              <a:lstStyle/>
              <a:p>
                <a:pPr indent="0" lvl="0" marL="0" marR="0" rtl="0" algn="ctr">
                  <a:lnSpc>
                    <a:spcPct val="100000"/>
                  </a:lnSpc>
                  <a:spcBef>
                    <a:spcPts val="0"/>
                  </a:spcBef>
                  <a:spcAft>
                    <a:spcPts val="0"/>
                  </a:spcAft>
                  <a:buClr>
                    <a:srgbClr val="FFFFFF"/>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Imagen 3" id="500" name="Google Shape;500;p26"/>
              <p:cNvPicPr preferRelativeResize="0"/>
              <p:nvPr/>
            </p:nvPicPr>
            <p:blipFill rotWithShape="1">
              <a:blip r:embed="rId3">
                <a:alphaModFix/>
              </a:blip>
              <a:srcRect b="0" l="0" r="0" t="0"/>
              <a:stretch/>
            </p:blipFill>
            <p:spPr>
              <a:xfrm>
                <a:off x="286450" y="103502"/>
                <a:ext cx="683391" cy="576006"/>
              </a:xfrm>
              <a:prstGeom prst="rect">
                <a:avLst/>
              </a:prstGeom>
              <a:noFill/>
              <a:ln>
                <a:noFill/>
              </a:ln>
            </p:spPr>
          </p:pic>
        </p:grpSp>
      </p:grpSp>
      <p:grpSp>
        <p:nvGrpSpPr>
          <p:cNvPr id="501" name="Google Shape;501;p26"/>
          <p:cNvGrpSpPr/>
          <p:nvPr/>
        </p:nvGrpSpPr>
        <p:grpSpPr>
          <a:xfrm>
            <a:off x="-4662" y="3697441"/>
            <a:ext cx="6615378" cy="783016"/>
            <a:chOff x="-4" y="-4"/>
            <a:chExt cx="6615377" cy="783015"/>
          </a:xfrm>
        </p:grpSpPr>
        <p:sp>
          <p:nvSpPr>
            <p:cNvPr id="502" name="Google Shape;502;p26"/>
            <p:cNvSpPr txBox="1"/>
            <p:nvPr/>
          </p:nvSpPr>
          <p:spPr>
            <a:xfrm>
              <a:off x="1334835" y="94429"/>
              <a:ext cx="5280539" cy="554552"/>
            </a:xfrm>
            <a:prstGeom prst="rect">
              <a:avLst/>
            </a:prstGeom>
            <a:noFill/>
            <a:ln>
              <a:noFill/>
            </a:ln>
          </p:spPr>
          <p:txBody>
            <a:bodyPr anchorCtr="0" anchor="t" bIns="45675" lIns="45675" spcFirstLastPara="1" rIns="45675" wrap="square" tIns="45675">
              <a:spAutoFit/>
            </a:bodyPr>
            <a:lstStyle/>
            <a:p>
              <a:pPr indent="0" lvl="0" marL="0" marR="0" rtl="0" algn="l">
                <a:lnSpc>
                  <a:spcPct val="100000"/>
                </a:lnSpc>
                <a:spcBef>
                  <a:spcPts val="0"/>
                </a:spcBef>
                <a:spcAft>
                  <a:spcPts val="0"/>
                </a:spcAft>
                <a:buClr>
                  <a:srgbClr val="000000"/>
                </a:buClr>
                <a:buSzPts val="1600"/>
                <a:buFont typeface="Calibri"/>
                <a:buNone/>
              </a:pPr>
              <a:r>
                <a:rPr b="0" i="0" lang="en-US" sz="1600" u="none" cap="none" strike="noStrike">
                  <a:solidFill>
                    <a:srgbClr val="000000"/>
                  </a:solidFill>
                  <a:latin typeface="Calibri"/>
                  <a:ea typeface="Calibri"/>
                  <a:cs typeface="Calibri"/>
                  <a:sym typeface="Calibri"/>
                </a:rPr>
                <a:t>Cuidado con los dispositivos externos,  asegura la información instalando </a:t>
              </a:r>
              <a:r>
                <a:rPr b="1" i="0" lang="en-US" sz="1600" u="none" cap="none" strike="noStrike">
                  <a:solidFill>
                    <a:srgbClr val="ED6B00"/>
                  </a:solidFill>
                  <a:latin typeface="Calibri"/>
                  <a:ea typeface="Calibri"/>
                  <a:cs typeface="Calibri"/>
                  <a:sym typeface="Calibri"/>
                </a:rPr>
                <a:t>antivirus</a:t>
              </a:r>
              <a:r>
                <a:rPr b="0" i="0" lang="en-US" sz="1600" u="none" cap="none" strike="noStrike">
                  <a:solidFill>
                    <a:srgbClr val="ED6B00"/>
                  </a:solidFill>
                  <a:latin typeface="Calibri"/>
                  <a:ea typeface="Calibri"/>
                  <a:cs typeface="Calibri"/>
                  <a:sym typeface="Calibri"/>
                </a:rPr>
                <a:t>.</a:t>
              </a:r>
              <a:endParaRPr/>
            </a:p>
          </p:txBody>
        </p:sp>
        <p:grpSp>
          <p:nvGrpSpPr>
            <p:cNvPr id="503" name="Google Shape;503;p26"/>
            <p:cNvGrpSpPr/>
            <p:nvPr/>
          </p:nvGrpSpPr>
          <p:grpSpPr>
            <a:xfrm>
              <a:off x="-4" y="-4"/>
              <a:ext cx="1135375" cy="783015"/>
              <a:chOff x="-2" y="-1"/>
              <a:chExt cx="1135374" cy="783013"/>
            </a:xfrm>
          </p:grpSpPr>
          <p:sp>
            <p:nvSpPr>
              <p:cNvPr id="504" name="Google Shape;504;p26"/>
              <p:cNvSpPr/>
              <p:nvPr/>
            </p:nvSpPr>
            <p:spPr>
              <a:xfrm rot="5400000">
                <a:off x="176179" y="-176182"/>
                <a:ext cx="783013" cy="1135374"/>
              </a:xfrm>
              <a:custGeom>
                <a:rect b="b" l="l" r="r" t="t"/>
                <a:pathLst>
                  <a:path extrusionOk="0" h="21600" w="21600">
                    <a:moveTo>
                      <a:pt x="3600" y="0"/>
                    </a:moveTo>
                    <a:lnTo>
                      <a:pt x="18000" y="0"/>
                    </a:lnTo>
                    <a:cubicBezTo>
                      <a:pt x="19988" y="0"/>
                      <a:pt x="21600" y="1112"/>
                      <a:pt x="21600" y="2483"/>
                    </a:cubicBezTo>
                    <a:lnTo>
                      <a:pt x="21600" y="21600"/>
                    </a:lnTo>
                    <a:lnTo>
                      <a:pt x="0" y="21600"/>
                    </a:lnTo>
                    <a:lnTo>
                      <a:pt x="0" y="2483"/>
                    </a:lnTo>
                    <a:cubicBezTo>
                      <a:pt x="0" y="1112"/>
                      <a:pt x="1612" y="0"/>
                      <a:pt x="3600" y="0"/>
                    </a:cubicBezTo>
                    <a:close/>
                  </a:path>
                </a:pathLst>
              </a:custGeom>
              <a:solidFill>
                <a:srgbClr val="FFFFFF"/>
              </a:solidFill>
              <a:ln>
                <a:noFill/>
              </a:ln>
            </p:spPr>
            <p:txBody>
              <a:bodyPr anchorCtr="0" anchor="ctr" bIns="45700" lIns="45700" spcFirstLastPara="1" rIns="45700" wrap="square" tIns="45700">
                <a:noAutofit/>
              </a:bodyPr>
              <a:lstStyle/>
              <a:p>
                <a:pPr indent="0" lvl="0" marL="0" marR="0" rtl="0" algn="ctr">
                  <a:lnSpc>
                    <a:spcPct val="100000"/>
                  </a:lnSpc>
                  <a:spcBef>
                    <a:spcPts val="0"/>
                  </a:spcBef>
                  <a:spcAft>
                    <a:spcPts val="0"/>
                  </a:spcAft>
                  <a:buClr>
                    <a:srgbClr val="FFFFFF"/>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Imagen 4" id="505" name="Google Shape;505;p26"/>
              <p:cNvPicPr preferRelativeResize="0"/>
              <p:nvPr/>
            </p:nvPicPr>
            <p:blipFill rotWithShape="1">
              <a:blip r:embed="rId4">
                <a:alphaModFix/>
              </a:blip>
              <a:srcRect b="0" l="0" r="0" t="0"/>
              <a:stretch/>
            </p:blipFill>
            <p:spPr>
              <a:xfrm>
                <a:off x="286451" y="103502"/>
                <a:ext cx="683391" cy="576006"/>
              </a:xfrm>
              <a:prstGeom prst="rect">
                <a:avLst/>
              </a:prstGeom>
              <a:noFill/>
              <a:ln>
                <a:noFill/>
              </a:ln>
            </p:spPr>
          </p:pic>
        </p:grpSp>
      </p:grpSp>
      <p:grpSp>
        <p:nvGrpSpPr>
          <p:cNvPr id="506" name="Google Shape;506;p26"/>
          <p:cNvGrpSpPr/>
          <p:nvPr/>
        </p:nvGrpSpPr>
        <p:grpSpPr>
          <a:xfrm>
            <a:off x="-4661" y="1955971"/>
            <a:ext cx="9178020" cy="783017"/>
            <a:chOff x="-3" y="-4"/>
            <a:chExt cx="9178018" cy="783015"/>
          </a:xfrm>
        </p:grpSpPr>
        <p:sp>
          <p:nvSpPr>
            <p:cNvPr id="507" name="Google Shape;507;p26"/>
            <p:cNvSpPr txBox="1"/>
            <p:nvPr/>
          </p:nvSpPr>
          <p:spPr>
            <a:xfrm>
              <a:off x="1334834" y="222246"/>
              <a:ext cx="7843182" cy="300552"/>
            </a:xfrm>
            <a:prstGeom prst="rect">
              <a:avLst/>
            </a:prstGeom>
            <a:noFill/>
            <a:ln>
              <a:noFill/>
            </a:ln>
          </p:spPr>
          <p:txBody>
            <a:bodyPr anchorCtr="0" anchor="t" bIns="45675" lIns="45675" spcFirstLastPara="1" rIns="45675" wrap="square" tIns="45675">
              <a:spAutoFit/>
            </a:bodyPr>
            <a:lstStyle/>
            <a:p>
              <a:pPr indent="0" lvl="0" marL="0" marR="0" rtl="0" algn="l">
                <a:lnSpc>
                  <a:spcPct val="100000"/>
                </a:lnSpc>
                <a:spcBef>
                  <a:spcPts val="0"/>
                </a:spcBef>
                <a:spcAft>
                  <a:spcPts val="0"/>
                </a:spcAft>
                <a:buClr>
                  <a:srgbClr val="000000"/>
                </a:buClr>
                <a:buSzPts val="1600"/>
                <a:buFont typeface="Calibri"/>
                <a:buNone/>
              </a:pPr>
              <a:r>
                <a:rPr b="0" i="0" lang="en-US" sz="1600" u="none" cap="none" strike="noStrike">
                  <a:solidFill>
                    <a:srgbClr val="000000"/>
                  </a:solidFill>
                  <a:latin typeface="Calibri"/>
                  <a:ea typeface="Calibri"/>
                  <a:cs typeface="Calibri"/>
                  <a:sym typeface="Calibri"/>
                </a:rPr>
                <a:t>Cuida </a:t>
              </a:r>
              <a:r>
                <a:rPr b="1" i="0" lang="en-US" sz="1600" u="none" cap="none" strike="noStrike">
                  <a:solidFill>
                    <a:srgbClr val="ED6B00"/>
                  </a:solidFill>
                  <a:latin typeface="Calibri"/>
                  <a:ea typeface="Calibri"/>
                  <a:cs typeface="Calibri"/>
                  <a:sym typeface="Calibri"/>
                </a:rPr>
                <a:t>tus claves </a:t>
              </a:r>
              <a:r>
                <a:rPr b="0" i="0" lang="en-US" sz="1600" u="none" cap="none" strike="noStrike">
                  <a:solidFill>
                    <a:srgbClr val="000000"/>
                  </a:solidFill>
                  <a:latin typeface="Calibri"/>
                  <a:ea typeface="Calibri"/>
                  <a:cs typeface="Calibri"/>
                  <a:sym typeface="Calibri"/>
                </a:rPr>
                <a:t>de acceso.</a:t>
              </a:r>
              <a:endParaRPr/>
            </a:p>
          </p:txBody>
        </p:sp>
        <p:grpSp>
          <p:nvGrpSpPr>
            <p:cNvPr id="508" name="Google Shape;508;p26"/>
            <p:cNvGrpSpPr/>
            <p:nvPr/>
          </p:nvGrpSpPr>
          <p:grpSpPr>
            <a:xfrm>
              <a:off x="-3" y="-4"/>
              <a:ext cx="1135375" cy="783015"/>
              <a:chOff x="-2" y="-1"/>
              <a:chExt cx="1135374" cy="783013"/>
            </a:xfrm>
          </p:grpSpPr>
          <p:sp>
            <p:nvSpPr>
              <p:cNvPr id="509" name="Google Shape;509;p26"/>
              <p:cNvSpPr/>
              <p:nvPr/>
            </p:nvSpPr>
            <p:spPr>
              <a:xfrm rot="5400000">
                <a:off x="176179" y="-176182"/>
                <a:ext cx="783013" cy="1135374"/>
              </a:xfrm>
              <a:custGeom>
                <a:rect b="b" l="l" r="r" t="t"/>
                <a:pathLst>
                  <a:path extrusionOk="0" h="21600" w="21600">
                    <a:moveTo>
                      <a:pt x="3600" y="0"/>
                    </a:moveTo>
                    <a:lnTo>
                      <a:pt x="18000" y="0"/>
                    </a:lnTo>
                    <a:cubicBezTo>
                      <a:pt x="19988" y="0"/>
                      <a:pt x="21600" y="1112"/>
                      <a:pt x="21600" y="2483"/>
                    </a:cubicBezTo>
                    <a:lnTo>
                      <a:pt x="21600" y="21600"/>
                    </a:lnTo>
                    <a:lnTo>
                      <a:pt x="0" y="21600"/>
                    </a:lnTo>
                    <a:lnTo>
                      <a:pt x="0" y="2483"/>
                    </a:lnTo>
                    <a:cubicBezTo>
                      <a:pt x="0" y="1112"/>
                      <a:pt x="1612" y="0"/>
                      <a:pt x="3600" y="0"/>
                    </a:cubicBezTo>
                    <a:close/>
                  </a:path>
                </a:pathLst>
              </a:custGeom>
              <a:solidFill>
                <a:srgbClr val="FFFFFF"/>
              </a:solidFill>
              <a:ln>
                <a:noFill/>
              </a:ln>
            </p:spPr>
            <p:txBody>
              <a:bodyPr anchorCtr="0" anchor="ctr" bIns="45700" lIns="45700" spcFirstLastPara="1" rIns="45700" wrap="square" tIns="45700">
                <a:noAutofit/>
              </a:bodyPr>
              <a:lstStyle/>
              <a:p>
                <a:pPr indent="0" lvl="0" marL="0" marR="0" rtl="0" algn="ctr">
                  <a:lnSpc>
                    <a:spcPct val="100000"/>
                  </a:lnSpc>
                  <a:spcBef>
                    <a:spcPts val="0"/>
                  </a:spcBef>
                  <a:spcAft>
                    <a:spcPts val="0"/>
                  </a:spcAft>
                  <a:buClr>
                    <a:srgbClr val="FFFFFF"/>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Imagen 5" id="510" name="Google Shape;510;p26"/>
              <p:cNvPicPr preferRelativeResize="0"/>
              <p:nvPr/>
            </p:nvPicPr>
            <p:blipFill rotWithShape="1">
              <a:blip r:embed="rId5">
                <a:alphaModFix/>
              </a:blip>
              <a:srcRect b="0" l="0" r="0" t="0"/>
              <a:stretch/>
            </p:blipFill>
            <p:spPr>
              <a:xfrm>
                <a:off x="262214" y="83074"/>
                <a:ext cx="731864" cy="616862"/>
              </a:xfrm>
              <a:prstGeom prst="rect">
                <a:avLst/>
              </a:prstGeom>
              <a:noFill/>
              <a:ln>
                <a:noFill/>
              </a:ln>
            </p:spPr>
          </p:pic>
        </p:grpSp>
      </p:grpSp>
      <p:grpSp>
        <p:nvGrpSpPr>
          <p:cNvPr id="511" name="Google Shape;511;p26"/>
          <p:cNvGrpSpPr/>
          <p:nvPr/>
        </p:nvGrpSpPr>
        <p:grpSpPr>
          <a:xfrm>
            <a:off x="-4662" y="2826705"/>
            <a:ext cx="8912551" cy="783017"/>
            <a:chOff x="-3" y="-4"/>
            <a:chExt cx="8912550" cy="783015"/>
          </a:xfrm>
        </p:grpSpPr>
        <p:sp>
          <p:nvSpPr>
            <p:cNvPr id="512" name="Google Shape;512;p26"/>
            <p:cNvSpPr txBox="1"/>
            <p:nvPr/>
          </p:nvSpPr>
          <p:spPr>
            <a:xfrm>
              <a:off x="1334834" y="222246"/>
              <a:ext cx="7577713" cy="300552"/>
            </a:xfrm>
            <a:prstGeom prst="rect">
              <a:avLst/>
            </a:prstGeom>
            <a:noFill/>
            <a:ln>
              <a:noFill/>
            </a:ln>
          </p:spPr>
          <p:txBody>
            <a:bodyPr anchorCtr="0" anchor="t" bIns="45675" lIns="45675" spcFirstLastPara="1" rIns="45675" wrap="square" tIns="45675">
              <a:spAutoFit/>
            </a:bodyPr>
            <a:lstStyle/>
            <a:p>
              <a:pPr indent="0" lvl="0" marL="0" marR="0" rtl="0" algn="l">
                <a:lnSpc>
                  <a:spcPct val="100000"/>
                </a:lnSpc>
                <a:spcBef>
                  <a:spcPts val="0"/>
                </a:spcBef>
                <a:spcAft>
                  <a:spcPts val="0"/>
                </a:spcAft>
                <a:buClr>
                  <a:srgbClr val="000000"/>
                </a:buClr>
                <a:buSzPts val="1600"/>
                <a:buFont typeface="Calibri"/>
                <a:buNone/>
              </a:pPr>
              <a:r>
                <a:rPr b="0" i="0" lang="en-US" sz="1600" u="none" cap="none" strike="noStrike">
                  <a:solidFill>
                    <a:srgbClr val="000000"/>
                  </a:solidFill>
                  <a:latin typeface="Calibri"/>
                  <a:ea typeface="Calibri"/>
                  <a:cs typeface="Calibri"/>
                  <a:sym typeface="Calibri"/>
                </a:rPr>
                <a:t>Resguarda la </a:t>
              </a:r>
              <a:r>
                <a:rPr b="1" i="0" lang="en-US" sz="1600" u="none" cap="none" strike="noStrike">
                  <a:solidFill>
                    <a:srgbClr val="ED6B00"/>
                  </a:solidFill>
                  <a:latin typeface="Calibri"/>
                  <a:ea typeface="Calibri"/>
                  <a:cs typeface="Calibri"/>
                  <a:sym typeface="Calibri"/>
                </a:rPr>
                <a:t>confidencialidad</a:t>
              </a:r>
              <a:r>
                <a:rPr b="0" i="0" lang="en-US" sz="1600" u="none" cap="none" strike="noStrike">
                  <a:solidFill>
                    <a:srgbClr val="000000"/>
                  </a:solidFill>
                  <a:latin typeface="Calibri"/>
                  <a:ea typeface="Calibri"/>
                  <a:cs typeface="Calibri"/>
                  <a:sym typeface="Calibri"/>
                </a:rPr>
                <a:t> de la información.</a:t>
              </a:r>
              <a:endParaRPr/>
            </a:p>
          </p:txBody>
        </p:sp>
        <p:grpSp>
          <p:nvGrpSpPr>
            <p:cNvPr id="513" name="Google Shape;513;p26"/>
            <p:cNvGrpSpPr/>
            <p:nvPr/>
          </p:nvGrpSpPr>
          <p:grpSpPr>
            <a:xfrm>
              <a:off x="-3" y="-4"/>
              <a:ext cx="1135375" cy="783015"/>
              <a:chOff x="-2" y="-1"/>
              <a:chExt cx="1135374" cy="783013"/>
            </a:xfrm>
          </p:grpSpPr>
          <p:sp>
            <p:nvSpPr>
              <p:cNvPr id="514" name="Google Shape;514;p26"/>
              <p:cNvSpPr/>
              <p:nvPr/>
            </p:nvSpPr>
            <p:spPr>
              <a:xfrm rot="5400000">
                <a:off x="176179" y="-176182"/>
                <a:ext cx="783013" cy="1135374"/>
              </a:xfrm>
              <a:custGeom>
                <a:rect b="b" l="l" r="r" t="t"/>
                <a:pathLst>
                  <a:path extrusionOk="0" h="21600" w="21600">
                    <a:moveTo>
                      <a:pt x="3600" y="0"/>
                    </a:moveTo>
                    <a:lnTo>
                      <a:pt x="18000" y="0"/>
                    </a:lnTo>
                    <a:cubicBezTo>
                      <a:pt x="19988" y="0"/>
                      <a:pt x="21600" y="1112"/>
                      <a:pt x="21600" y="2483"/>
                    </a:cubicBezTo>
                    <a:lnTo>
                      <a:pt x="21600" y="21600"/>
                    </a:lnTo>
                    <a:lnTo>
                      <a:pt x="0" y="21600"/>
                    </a:lnTo>
                    <a:lnTo>
                      <a:pt x="0" y="2483"/>
                    </a:lnTo>
                    <a:cubicBezTo>
                      <a:pt x="0" y="1112"/>
                      <a:pt x="1612" y="0"/>
                      <a:pt x="3600" y="0"/>
                    </a:cubicBezTo>
                    <a:close/>
                  </a:path>
                </a:pathLst>
              </a:custGeom>
              <a:solidFill>
                <a:srgbClr val="FFFFFF"/>
              </a:solidFill>
              <a:ln>
                <a:noFill/>
              </a:ln>
            </p:spPr>
            <p:txBody>
              <a:bodyPr anchorCtr="0" anchor="ctr" bIns="45700" lIns="45700" spcFirstLastPara="1" rIns="45700" wrap="square" tIns="45700">
                <a:noAutofit/>
              </a:bodyPr>
              <a:lstStyle/>
              <a:p>
                <a:pPr indent="0" lvl="0" marL="0" marR="0" rtl="0" algn="ctr">
                  <a:lnSpc>
                    <a:spcPct val="100000"/>
                  </a:lnSpc>
                  <a:spcBef>
                    <a:spcPts val="0"/>
                  </a:spcBef>
                  <a:spcAft>
                    <a:spcPts val="0"/>
                  </a:spcAft>
                  <a:buClr>
                    <a:srgbClr val="FFFFFF"/>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Imagen 6" id="515" name="Google Shape;515;p26"/>
              <p:cNvPicPr preferRelativeResize="0"/>
              <p:nvPr/>
            </p:nvPicPr>
            <p:blipFill rotWithShape="1">
              <a:blip r:embed="rId6">
                <a:alphaModFix/>
              </a:blip>
              <a:srcRect b="0" l="0" r="0" t="0"/>
              <a:stretch/>
            </p:blipFill>
            <p:spPr>
              <a:xfrm>
                <a:off x="286451" y="103502"/>
                <a:ext cx="683391" cy="576006"/>
              </a:xfrm>
              <a:prstGeom prst="rect">
                <a:avLst/>
              </a:prstGeom>
              <a:noFill/>
              <a:ln>
                <a:noFill/>
              </a:ln>
            </p:spPr>
          </p:pic>
        </p:grpSp>
      </p:grpSp>
      <p:grpSp>
        <p:nvGrpSpPr>
          <p:cNvPr id="516" name="Google Shape;516;p26"/>
          <p:cNvGrpSpPr/>
          <p:nvPr/>
        </p:nvGrpSpPr>
        <p:grpSpPr>
          <a:xfrm>
            <a:off x="-4662" y="5438911"/>
            <a:ext cx="6861183" cy="783016"/>
            <a:chOff x="-4" y="-4"/>
            <a:chExt cx="6861182" cy="783015"/>
          </a:xfrm>
        </p:grpSpPr>
        <p:sp>
          <p:nvSpPr>
            <p:cNvPr id="517" name="Google Shape;517;p26"/>
            <p:cNvSpPr txBox="1"/>
            <p:nvPr/>
          </p:nvSpPr>
          <p:spPr>
            <a:xfrm>
              <a:off x="1334833" y="123925"/>
              <a:ext cx="5526346" cy="554552"/>
            </a:xfrm>
            <a:prstGeom prst="rect">
              <a:avLst/>
            </a:prstGeom>
            <a:noFill/>
            <a:ln>
              <a:noFill/>
            </a:ln>
          </p:spPr>
          <p:txBody>
            <a:bodyPr anchorCtr="0" anchor="t" bIns="45675" lIns="45675" spcFirstLastPara="1" rIns="45675" wrap="square" tIns="45675">
              <a:spAutoFit/>
            </a:bodyPr>
            <a:lstStyle/>
            <a:p>
              <a:pPr indent="0" lvl="0" marL="0" marR="0" rtl="0" algn="l">
                <a:lnSpc>
                  <a:spcPct val="100000"/>
                </a:lnSpc>
                <a:spcBef>
                  <a:spcPts val="0"/>
                </a:spcBef>
                <a:spcAft>
                  <a:spcPts val="0"/>
                </a:spcAft>
                <a:buClr>
                  <a:srgbClr val="000000"/>
                </a:buClr>
                <a:buSzPts val="1600"/>
                <a:buFont typeface="Calibri"/>
                <a:buNone/>
              </a:pPr>
              <a:r>
                <a:rPr b="0" i="0" lang="en-US" sz="1600" u="none" cap="none" strike="noStrike">
                  <a:solidFill>
                    <a:srgbClr val="000000"/>
                  </a:solidFill>
                  <a:latin typeface="Calibri"/>
                  <a:ea typeface="Calibri"/>
                  <a:cs typeface="Calibri"/>
                  <a:sym typeface="Calibri"/>
                </a:rPr>
                <a:t>Realiza trabajo en equipo con </a:t>
              </a:r>
              <a:r>
                <a:rPr b="1" i="0" lang="en-US" sz="1600" u="none" cap="none" strike="noStrike">
                  <a:solidFill>
                    <a:srgbClr val="ED6B00"/>
                  </a:solidFill>
                  <a:latin typeface="Calibri"/>
                  <a:ea typeface="Calibri"/>
                  <a:cs typeface="Calibri"/>
                  <a:sym typeface="Calibri"/>
                </a:rPr>
                <a:t>respeto</a:t>
              </a:r>
              <a:r>
                <a:rPr b="0" i="0" lang="en-US" sz="1600" u="none" cap="none" strike="noStrike">
                  <a:solidFill>
                    <a:srgbClr val="000000"/>
                  </a:solidFill>
                  <a:latin typeface="Calibri"/>
                  <a:ea typeface="Calibri"/>
                  <a:cs typeface="Calibri"/>
                  <a:sym typeface="Calibri"/>
                </a:rPr>
                <a:t> en tus opiniones, </a:t>
              </a:r>
              <a:endParaRPr/>
            </a:p>
            <a:p>
              <a:pPr indent="0" lvl="0" marL="0" marR="0" rtl="0" algn="l">
                <a:lnSpc>
                  <a:spcPct val="100000"/>
                </a:lnSpc>
                <a:spcBef>
                  <a:spcPts val="0"/>
                </a:spcBef>
                <a:spcAft>
                  <a:spcPts val="0"/>
                </a:spcAft>
                <a:buClr>
                  <a:srgbClr val="ED6B00"/>
                </a:buClr>
                <a:buSzPts val="1600"/>
                <a:buFont typeface="Calibri"/>
                <a:buNone/>
              </a:pPr>
              <a:r>
                <a:rPr b="1" i="0" lang="en-US" sz="1600" u="none" cap="none" strike="noStrike">
                  <a:solidFill>
                    <a:srgbClr val="ED6B00"/>
                  </a:solidFill>
                  <a:latin typeface="Calibri"/>
                  <a:ea typeface="Calibri"/>
                  <a:cs typeface="Calibri"/>
                  <a:sym typeface="Calibri"/>
                </a:rPr>
                <a:t>escucha</a:t>
              </a:r>
              <a:r>
                <a:rPr b="0" i="0" lang="en-US" sz="1600" u="none" cap="none" strike="noStrike">
                  <a:solidFill>
                    <a:srgbClr val="000000"/>
                  </a:solidFill>
                  <a:latin typeface="Calibri"/>
                  <a:ea typeface="Calibri"/>
                  <a:cs typeface="Calibri"/>
                  <a:sym typeface="Calibri"/>
                </a:rPr>
                <a:t> a los demás. </a:t>
              </a:r>
              <a:endParaRPr/>
            </a:p>
          </p:txBody>
        </p:sp>
        <p:grpSp>
          <p:nvGrpSpPr>
            <p:cNvPr id="518" name="Google Shape;518;p26"/>
            <p:cNvGrpSpPr/>
            <p:nvPr/>
          </p:nvGrpSpPr>
          <p:grpSpPr>
            <a:xfrm>
              <a:off x="-4" y="-4"/>
              <a:ext cx="1135375" cy="783015"/>
              <a:chOff x="-2" y="-1"/>
              <a:chExt cx="1135374" cy="783013"/>
            </a:xfrm>
          </p:grpSpPr>
          <p:sp>
            <p:nvSpPr>
              <p:cNvPr id="519" name="Google Shape;519;p26"/>
              <p:cNvSpPr/>
              <p:nvPr/>
            </p:nvSpPr>
            <p:spPr>
              <a:xfrm rot="5400000">
                <a:off x="176179" y="-176182"/>
                <a:ext cx="783013" cy="1135374"/>
              </a:xfrm>
              <a:custGeom>
                <a:rect b="b" l="l" r="r" t="t"/>
                <a:pathLst>
                  <a:path extrusionOk="0" h="21600" w="21600">
                    <a:moveTo>
                      <a:pt x="3600" y="0"/>
                    </a:moveTo>
                    <a:lnTo>
                      <a:pt x="18000" y="0"/>
                    </a:lnTo>
                    <a:cubicBezTo>
                      <a:pt x="19988" y="0"/>
                      <a:pt x="21600" y="1112"/>
                      <a:pt x="21600" y="2483"/>
                    </a:cubicBezTo>
                    <a:lnTo>
                      <a:pt x="21600" y="21600"/>
                    </a:lnTo>
                    <a:lnTo>
                      <a:pt x="0" y="21600"/>
                    </a:lnTo>
                    <a:lnTo>
                      <a:pt x="0" y="2483"/>
                    </a:lnTo>
                    <a:cubicBezTo>
                      <a:pt x="0" y="1112"/>
                      <a:pt x="1612" y="0"/>
                      <a:pt x="3600" y="0"/>
                    </a:cubicBezTo>
                    <a:close/>
                  </a:path>
                </a:pathLst>
              </a:custGeom>
              <a:solidFill>
                <a:srgbClr val="FFFFFF"/>
              </a:solidFill>
              <a:ln>
                <a:noFill/>
              </a:ln>
            </p:spPr>
            <p:txBody>
              <a:bodyPr anchorCtr="0" anchor="ctr" bIns="45700" lIns="45700" spcFirstLastPara="1" rIns="45700" wrap="square" tIns="45700">
                <a:noAutofit/>
              </a:bodyPr>
              <a:lstStyle/>
              <a:p>
                <a:pPr indent="0" lvl="0" marL="0" marR="0" rtl="0" algn="ctr">
                  <a:lnSpc>
                    <a:spcPct val="100000"/>
                  </a:lnSpc>
                  <a:spcBef>
                    <a:spcPts val="0"/>
                  </a:spcBef>
                  <a:spcAft>
                    <a:spcPts val="0"/>
                  </a:spcAft>
                  <a:buClr>
                    <a:srgbClr val="FFFFFF"/>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Imagen 8" id="520" name="Google Shape;520;p26"/>
              <p:cNvPicPr preferRelativeResize="0"/>
              <p:nvPr/>
            </p:nvPicPr>
            <p:blipFill rotWithShape="1">
              <a:blip r:embed="rId7">
                <a:alphaModFix/>
              </a:blip>
              <a:srcRect b="0" l="0" r="0" t="0"/>
              <a:stretch/>
            </p:blipFill>
            <p:spPr>
              <a:xfrm>
                <a:off x="286450" y="103502"/>
                <a:ext cx="683394" cy="576006"/>
              </a:xfrm>
              <a:prstGeom prst="rect">
                <a:avLst/>
              </a:prstGeom>
              <a:noFill/>
              <a:ln>
                <a:noFill/>
              </a:ln>
            </p:spPr>
          </p:pic>
        </p:grpSp>
      </p:grpSp>
      <p:pic>
        <p:nvPicPr>
          <p:cNvPr descr="Imagen 1" id="521" name="Google Shape;521;p26"/>
          <p:cNvPicPr preferRelativeResize="0"/>
          <p:nvPr/>
        </p:nvPicPr>
        <p:blipFill rotWithShape="1">
          <a:blip r:embed="rId8">
            <a:alphaModFix/>
          </a:blip>
          <a:srcRect b="0" l="0" r="0" t="0"/>
          <a:stretch/>
        </p:blipFill>
        <p:spPr>
          <a:xfrm>
            <a:off x="5639332" y="1565094"/>
            <a:ext cx="3816536" cy="6006178"/>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5" name="Shape 525"/>
        <p:cNvGrpSpPr/>
        <p:nvPr/>
      </p:nvGrpSpPr>
      <p:grpSpPr>
        <a:xfrm>
          <a:off x="0" y="0"/>
          <a:ext cx="0" cy="0"/>
          <a:chOff x="0" y="0"/>
          <a:chExt cx="0" cy="0"/>
        </a:xfrm>
      </p:grpSpPr>
      <p:sp>
        <p:nvSpPr>
          <p:cNvPr id="526" name="Google Shape;526;p27"/>
          <p:cNvSpPr txBox="1"/>
          <p:nvPr/>
        </p:nvSpPr>
        <p:spPr>
          <a:xfrm>
            <a:off x="366450" y="1110796"/>
            <a:ext cx="4700400" cy="372208"/>
          </a:xfrm>
          <a:prstGeom prst="rect">
            <a:avLst/>
          </a:prstGeom>
          <a:noFill/>
          <a:ln>
            <a:noFill/>
          </a:ln>
        </p:spPr>
        <p:txBody>
          <a:bodyPr anchorCtr="0" anchor="ctr" bIns="91400" lIns="91400" spcFirstLastPara="1" rIns="91400" wrap="square" tIns="91400">
            <a:spAutoFit/>
          </a:bodyPr>
          <a:lstStyle/>
          <a:p>
            <a:pPr indent="0" lvl="0" marL="0" marR="0" rtl="0" algn="l">
              <a:lnSpc>
                <a:spcPct val="100000"/>
              </a:lnSpc>
              <a:spcBef>
                <a:spcPts val="0"/>
              </a:spcBef>
              <a:spcAft>
                <a:spcPts val="0"/>
              </a:spcAft>
              <a:buClr>
                <a:srgbClr val="000000"/>
              </a:buClr>
              <a:buSzPts val="1400"/>
              <a:buFont typeface="Calibri"/>
              <a:buNone/>
            </a:pPr>
            <a:r>
              <a:rPr b="1" i="0" lang="en-US" sz="1400" u="none" cap="none" strike="noStrike">
                <a:solidFill>
                  <a:srgbClr val="000000"/>
                </a:solidFill>
                <a:latin typeface="Calibri"/>
                <a:ea typeface="Calibri"/>
                <a:cs typeface="Calibri"/>
                <a:sym typeface="Calibri"/>
              </a:rPr>
              <a:t>ANTES DE COMENZAR A TRABAJAR</a:t>
            </a:r>
            <a:endParaRPr/>
          </a:p>
        </p:txBody>
      </p:sp>
      <p:sp>
        <p:nvSpPr>
          <p:cNvPr id="527" name="Google Shape;527;p27"/>
          <p:cNvSpPr txBox="1"/>
          <p:nvPr/>
        </p:nvSpPr>
        <p:spPr>
          <a:xfrm>
            <a:off x="375977" y="1283910"/>
            <a:ext cx="7017881" cy="536166"/>
          </a:xfrm>
          <a:prstGeom prst="rect">
            <a:avLst/>
          </a:prstGeom>
          <a:noFill/>
          <a:ln>
            <a:noFill/>
          </a:ln>
        </p:spPr>
        <p:txBody>
          <a:bodyPr anchorCtr="0" anchor="ctr" bIns="91400" lIns="91400" spcFirstLastPara="1" rIns="91400" wrap="square" tIns="91400">
            <a:spAutoFit/>
          </a:bodyPr>
          <a:lstStyle/>
          <a:p>
            <a:pPr indent="0" lvl="0" marL="0" marR="0" rtl="0" algn="l">
              <a:lnSpc>
                <a:spcPct val="80000"/>
              </a:lnSpc>
              <a:spcBef>
                <a:spcPts val="0"/>
              </a:spcBef>
              <a:spcAft>
                <a:spcPts val="0"/>
              </a:spcAft>
              <a:buClr>
                <a:srgbClr val="A93501"/>
              </a:buClr>
              <a:buSzPts val="2800"/>
              <a:buFont typeface="Calibri"/>
              <a:buNone/>
            </a:pPr>
            <a:r>
              <a:rPr b="0" i="0" lang="en-US" sz="2800" u="none" cap="none" strike="noStrike">
                <a:solidFill>
                  <a:srgbClr val="A93501"/>
                </a:solidFill>
                <a:latin typeface="Calibri"/>
                <a:ea typeface="Calibri"/>
                <a:cs typeface="Calibri"/>
                <a:sym typeface="Calibri"/>
              </a:rPr>
              <a:t>TOMA LAS SIGUIENTES </a:t>
            </a:r>
            <a:r>
              <a:rPr b="1" i="0" lang="en-US" sz="2800" u="none" cap="none" strike="noStrike">
                <a:solidFill>
                  <a:srgbClr val="ED6B00"/>
                </a:solidFill>
                <a:latin typeface="Calibri"/>
                <a:ea typeface="Calibri"/>
                <a:cs typeface="Calibri"/>
                <a:sym typeface="Calibri"/>
              </a:rPr>
              <a:t>PRECAUCIONES</a:t>
            </a:r>
            <a:endParaRPr/>
          </a:p>
        </p:txBody>
      </p:sp>
      <p:grpSp>
        <p:nvGrpSpPr>
          <p:cNvPr id="528" name="Google Shape;528;p27"/>
          <p:cNvGrpSpPr/>
          <p:nvPr/>
        </p:nvGrpSpPr>
        <p:grpSpPr>
          <a:xfrm>
            <a:off x="-4658" y="4568181"/>
            <a:ext cx="5825044" cy="783009"/>
            <a:chOff x="-1" y="-1"/>
            <a:chExt cx="5825042" cy="783008"/>
          </a:xfrm>
        </p:grpSpPr>
        <p:sp>
          <p:nvSpPr>
            <p:cNvPr id="529" name="Google Shape;529;p27"/>
            <p:cNvSpPr txBox="1"/>
            <p:nvPr/>
          </p:nvSpPr>
          <p:spPr>
            <a:xfrm>
              <a:off x="1334833" y="113757"/>
              <a:ext cx="4490208" cy="554552"/>
            </a:xfrm>
            <a:prstGeom prst="rect">
              <a:avLst/>
            </a:prstGeom>
            <a:noFill/>
            <a:ln>
              <a:noFill/>
            </a:ln>
          </p:spPr>
          <p:txBody>
            <a:bodyPr anchorCtr="0" anchor="t" bIns="45675" lIns="45675" spcFirstLastPara="1" rIns="45675" wrap="square" tIns="45675">
              <a:spAutoFit/>
            </a:bodyPr>
            <a:lstStyle/>
            <a:p>
              <a:pPr indent="0" lvl="0" marL="0" marR="0" rtl="0" algn="l">
                <a:lnSpc>
                  <a:spcPct val="100000"/>
                </a:lnSpc>
                <a:spcBef>
                  <a:spcPts val="0"/>
                </a:spcBef>
                <a:spcAft>
                  <a:spcPts val="0"/>
                </a:spcAft>
                <a:buClr>
                  <a:srgbClr val="ED6B00"/>
                </a:buClr>
                <a:buSzPts val="1600"/>
                <a:buFont typeface="Calibri"/>
                <a:buNone/>
              </a:pPr>
              <a:r>
                <a:rPr b="1" i="0" lang="en-US" sz="1600" u="none" cap="none" strike="noStrike">
                  <a:solidFill>
                    <a:srgbClr val="ED6B00"/>
                  </a:solidFill>
                  <a:latin typeface="Calibri"/>
                  <a:ea typeface="Calibri"/>
                  <a:cs typeface="Calibri"/>
                  <a:sym typeface="Calibri"/>
                </a:rPr>
                <a:t>Trabajar en equipo, </a:t>
              </a:r>
              <a:r>
                <a:rPr b="0" i="0" lang="en-US" sz="1600" u="none" cap="none" strike="noStrike">
                  <a:solidFill>
                    <a:srgbClr val="000000"/>
                  </a:solidFill>
                  <a:latin typeface="Calibri"/>
                  <a:ea typeface="Calibri"/>
                  <a:cs typeface="Calibri"/>
                  <a:sym typeface="Calibri"/>
                </a:rPr>
                <a:t>cuidando la integridad física y emocional de todos y todas.</a:t>
              </a:r>
              <a:endParaRPr/>
            </a:p>
          </p:txBody>
        </p:sp>
        <p:sp>
          <p:nvSpPr>
            <p:cNvPr id="530" name="Google Shape;530;p27"/>
            <p:cNvSpPr/>
            <p:nvPr/>
          </p:nvSpPr>
          <p:spPr>
            <a:xfrm rot="5400000">
              <a:off x="176180" y="-176182"/>
              <a:ext cx="783008" cy="1135370"/>
            </a:xfrm>
            <a:custGeom>
              <a:rect b="b" l="l" r="r" t="t"/>
              <a:pathLst>
                <a:path extrusionOk="0" h="21600" w="21600">
                  <a:moveTo>
                    <a:pt x="3600" y="0"/>
                  </a:moveTo>
                  <a:lnTo>
                    <a:pt x="18000" y="0"/>
                  </a:lnTo>
                  <a:cubicBezTo>
                    <a:pt x="19988" y="0"/>
                    <a:pt x="21600" y="1112"/>
                    <a:pt x="21600" y="2483"/>
                  </a:cubicBezTo>
                  <a:lnTo>
                    <a:pt x="21600" y="21600"/>
                  </a:lnTo>
                  <a:lnTo>
                    <a:pt x="0" y="21600"/>
                  </a:lnTo>
                  <a:lnTo>
                    <a:pt x="0" y="2483"/>
                  </a:lnTo>
                  <a:cubicBezTo>
                    <a:pt x="0" y="1112"/>
                    <a:pt x="1612" y="0"/>
                    <a:pt x="3600" y="0"/>
                  </a:cubicBezTo>
                  <a:close/>
                </a:path>
              </a:pathLst>
            </a:custGeom>
            <a:solidFill>
              <a:srgbClr val="FFFFFF"/>
            </a:solidFill>
            <a:ln>
              <a:noFill/>
            </a:ln>
          </p:spPr>
          <p:txBody>
            <a:bodyPr anchorCtr="0" anchor="ctr" bIns="45700" lIns="45700" spcFirstLastPara="1" rIns="45700" wrap="square" tIns="45700">
              <a:noAutofit/>
            </a:bodyPr>
            <a:lstStyle/>
            <a:p>
              <a:pPr indent="0" lvl="0" marL="0" marR="0" rtl="0" algn="ctr">
                <a:lnSpc>
                  <a:spcPct val="100000"/>
                </a:lnSpc>
                <a:spcBef>
                  <a:spcPts val="0"/>
                </a:spcBef>
                <a:spcAft>
                  <a:spcPts val="0"/>
                </a:spcAft>
                <a:buClr>
                  <a:srgbClr val="FFFFFF"/>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531" name="Google Shape;531;p27"/>
          <p:cNvGrpSpPr/>
          <p:nvPr/>
        </p:nvGrpSpPr>
        <p:grpSpPr>
          <a:xfrm>
            <a:off x="-4657" y="3697445"/>
            <a:ext cx="6615374" cy="783009"/>
            <a:chOff x="-1" y="-1"/>
            <a:chExt cx="6615372" cy="783008"/>
          </a:xfrm>
        </p:grpSpPr>
        <p:sp>
          <p:nvSpPr>
            <p:cNvPr id="532" name="Google Shape;532;p27"/>
            <p:cNvSpPr txBox="1"/>
            <p:nvPr/>
          </p:nvSpPr>
          <p:spPr>
            <a:xfrm>
              <a:off x="1334834" y="94428"/>
              <a:ext cx="5280537" cy="554552"/>
            </a:xfrm>
            <a:prstGeom prst="rect">
              <a:avLst/>
            </a:prstGeom>
            <a:noFill/>
            <a:ln>
              <a:noFill/>
            </a:ln>
          </p:spPr>
          <p:txBody>
            <a:bodyPr anchorCtr="0" anchor="t" bIns="45675" lIns="45675" spcFirstLastPara="1" rIns="45675" wrap="square" tIns="45675">
              <a:spAutoFit/>
            </a:bodyPr>
            <a:lstStyle/>
            <a:p>
              <a:pPr indent="0" lvl="0" marL="0" marR="0" rtl="0" algn="l">
                <a:lnSpc>
                  <a:spcPct val="100000"/>
                </a:lnSpc>
                <a:spcBef>
                  <a:spcPts val="0"/>
                </a:spcBef>
                <a:spcAft>
                  <a:spcPts val="0"/>
                </a:spcAft>
                <a:buClr>
                  <a:srgbClr val="000000"/>
                </a:buClr>
                <a:buSzPts val="1600"/>
                <a:buFont typeface="Calibri"/>
                <a:buNone/>
              </a:pPr>
              <a:r>
                <a:rPr b="0" i="0" lang="en-US" sz="1600" u="none" cap="none" strike="noStrike">
                  <a:solidFill>
                    <a:srgbClr val="000000"/>
                  </a:solidFill>
                  <a:latin typeface="Calibri"/>
                  <a:ea typeface="Calibri"/>
                  <a:cs typeface="Calibri"/>
                  <a:sym typeface="Calibri"/>
                </a:rPr>
                <a:t>Intentar siempre </a:t>
              </a:r>
              <a:r>
                <a:rPr b="1" i="0" lang="en-US" sz="1600" u="none" cap="none" strike="noStrike">
                  <a:solidFill>
                    <a:srgbClr val="ED6B00"/>
                  </a:solidFill>
                  <a:latin typeface="Calibri"/>
                  <a:ea typeface="Calibri"/>
                  <a:cs typeface="Calibri"/>
                  <a:sym typeface="Calibri"/>
                </a:rPr>
                <a:t>dar lo mejor de ti, </a:t>
              </a:r>
              <a:r>
                <a:rPr b="0" i="0" lang="en-US" sz="1600" u="none" cap="none" strike="noStrike">
                  <a:solidFill>
                    <a:srgbClr val="000000"/>
                  </a:solidFill>
                  <a:latin typeface="Calibri"/>
                  <a:ea typeface="Calibri"/>
                  <a:cs typeface="Calibri"/>
                  <a:sym typeface="Calibri"/>
                </a:rPr>
                <a:t>buscando ser eficiente al cumplir los objetivos.</a:t>
              </a:r>
              <a:endParaRPr/>
            </a:p>
          </p:txBody>
        </p:sp>
        <p:sp>
          <p:nvSpPr>
            <p:cNvPr id="533" name="Google Shape;533;p27"/>
            <p:cNvSpPr/>
            <p:nvPr/>
          </p:nvSpPr>
          <p:spPr>
            <a:xfrm rot="5400000">
              <a:off x="176180" y="-176182"/>
              <a:ext cx="783008" cy="1135370"/>
            </a:xfrm>
            <a:custGeom>
              <a:rect b="b" l="l" r="r" t="t"/>
              <a:pathLst>
                <a:path extrusionOk="0" h="21600" w="21600">
                  <a:moveTo>
                    <a:pt x="3600" y="0"/>
                  </a:moveTo>
                  <a:lnTo>
                    <a:pt x="18000" y="0"/>
                  </a:lnTo>
                  <a:cubicBezTo>
                    <a:pt x="19988" y="0"/>
                    <a:pt x="21600" y="1112"/>
                    <a:pt x="21600" y="2483"/>
                  </a:cubicBezTo>
                  <a:lnTo>
                    <a:pt x="21600" y="21600"/>
                  </a:lnTo>
                  <a:lnTo>
                    <a:pt x="0" y="21600"/>
                  </a:lnTo>
                  <a:lnTo>
                    <a:pt x="0" y="2483"/>
                  </a:lnTo>
                  <a:cubicBezTo>
                    <a:pt x="0" y="1112"/>
                    <a:pt x="1612" y="0"/>
                    <a:pt x="3600" y="0"/>
                  </a:cubicBezTo>
                  <a:close/>
                </a:path>
              </a:pathLst>
            </a:custGeom>
            <a:solidFill>
              <a:srgbClr val="FFFFFF"/>
            </a:solidFill>
            <a:ln>
              <a:noFill/>
            </a:ln>
          </p:spPr>
          <p:txBody>
            <a:bodyPr anchorCtr="0" anchor="ctr" bIns="45700" lIns="45700" spcFirstLastPara="1" rIns="45700" wrap="square" tIns="45700">
              <a:noAutofit/>
            </a:bodyPr>
            <a:lstStyle/>
            <a:p>
              <a:pPr indent="0" lvl="0" marL="0" marR="0" rtl="0" algn="ctr">
                <a:lnSpc>
                  <a:spcPct val="100000"/>
                </a:lnSpc>
                <a:spcBef>
                  <a:spcPts val="0"/>
                </a:spcBef>
                <a:spcAft>
                  <a:spcPts val="0"/>
                </a:spcAft>
                <a:buClr>
                  <a:srgbClr val="FFFFFF"/>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534" name="Google Shape;534;p27"/>
          <p:cNvGrpSpPr/>
          <p:nvPr/>
        </p:nvGrpSpPr>
        <p:grpSpPr>
          <a:xfrm>
            <a:off x="-4657" y="1955976"/>
            <a:ext cx="9178015" cy="783009"/>
            <a:chOff x="-1" y="-1"/>
            <a:chExt cx="9178013" cy="783008"/>
          </a:xfrm>
        </p:grpSpPr>
        <p:sp>
          <p:nvSpPr>
            <p:cNvPr id="535" name="Google Shape;535;p27"/>
            <p:cNvSpPr txBox="1"/>
            <p:nvPr/>
          </p:nvSpPr>
          <p:spPr>
            <a:xfrm>
              <a:off x="1334833" y="222245"/>
              <a:ext cx="7843179" cy="300552"/>
            </a:xfrm>
            <a:prstGeom prst="rect">
              <a:avLst/>
            </a:prstGeom>
            <a:noFill/>
            <a:ln>
              <a:noFill/>
            </a:ln>
          </p:spPr>
          <p:txBody>
            <a:bodyPr anchorCtr="0" anchor="t" bIns="45675" lIns="45675" spcFirstLastPara="1" rIns="45675" wrap="square" tIns="45675">
              <a:spAutoFit/>
            </a:bodyPr>
            <a:lstStyle/>
            <a:p>
              <a:pPr indent="0" lvl="0" marL="0" marR="0" rtl="0" algn="l">
                <a:lnSpc>
                  <a:spcPct val="100000"/>
                </a:lnSpc>
                <a:spcBef>
                  <a:spcPts val="0"/>
                </a:spcBef>
                <a:spcAft>
                  <a:spcPts val="0"/>
                </a:spcAft>
                <a:buClr>
                  <a:srgbClr val="000000"/>
                </a:buClr>
                <a:buSzPts val="1600"/>
                <a:buFont typeface="Calibri"/>
                <a:buNone/>
              </a:pPr>
              <a:r>
                <a:rPr b="0" i="0" lang="en-US" sz="1600" u="none" cap="none" strike="noStrike">
                  <a:solidFill>
                    <a:srgbClr val="000000"/>
                  </a:solidFill>
                  <a:latin typeface="Calibri"/>
                  <a:ea typeface="Calibri"/>
                  <a:cs typeface="Calibri"/>
                  <a:sym typeface="Calibri"/>
                </a:rPr>
                <a:t>Usar </a:t>
              </a:r>
              <a:r>
                <a:rPr b="1" i="0" lang="en-US" sz="1600" u="none" cap="none" strike="noStrike">
                  <a:solidFill>
                    <a:srgbClr val="ED6B00"/>
                  </a:solidFill>
                  <a:latin typeface="Calibri"/>
                  <a:ea typeface="Calibri"/>
                  <a:cs typeface="Calibri"/>
                  <a:sym typeface="Calibri"/>
                </a:rPr>
                <a:t>EPP </a:t>
              </a:r>
              <a:r>
                <a:rPr b="0" i="0" lang="en-US" sz="1600" u="none" cap="none" strike="noStrike">
                  <a:solidFill>
                    <a:srgbClr val="000000"/>
                  </a:solidFill>
                  <a:latin typeface="Calibri"/>
                  <a:ea typeface="Calibri"/>
                  <a:cs typeface="Calibri"/>
                  <a:sym typeface="Calibri"/>
                </a:rPr>
                <a:t>adecuados cuando corresponda.</a:t>
              </a:r>
              <a:endParaRPr/>
            </a:p>
          </p:txBody>
        </p:sp>
        <p:sp>
          <p:nvSpPr>
            <p:cNvPr id="536" name="Google Shape;536;p27"/>
            <p:cNvSpPr/>
            <p:nvPr/>
          </p:nvSpPr>
          <p:spPr>
            <a:xfrm rot="5400000">
              <a:off x="176179" y="-176181"/>
              <a:ext cx="783008" cy="1135368"/>
            </a:xfrm>
            <a:custGeom>
              <a:rect b="b" l="l" r="r" t="t"/>
              <a:pathLst>
                <a:path extrusionOk="0" h="21600" w="21600">
                  <a:moveTo>
                    <a:pt x="3600" y="0"/>
                  </a:moveTo>
                  <a:lnTo>
                    <a:pt x="18000" y="0"/>
                  </a:lnTo>
                  <a:cubicBezTo>
                    <a:pt x="19988" y="0"/>
                    <a:pt x="21600" y="1112"/>
                    <a:pt x="21600" y="2483"/>
                  </a:cubicBezTo>
                  <a:lnTo>
                    <a:pt x="21600" y="21600"/>
                  </a:lnTo>
                  <a:lnTo>
                    <a:pt x="0" y="21600"/>
                  </a:lnTo>
                  <a:lnTo>
                    <a:pt x="0" y="2483"/>
                  </a:lnTo>
                  <a:cubicBezTo>
                    <a:pt x="0" y="1112"/>
                    <a:pt x="1612" y="0"/>
                    <a:pt x="3600" y="0"/>
                  </a:cubicBezTo>
                  <a:close/>
                </a:path>
              </a:pathLst>
            </a:custGeom>
            <a:solidFill>
              <a:srgbClr val="FFFFFF"/>
            </a:solidFill>
            <a:ln>
              <a:noFill/>
            </a:ln>
          </p:spPr>
          <p:txBody>
            <a:bodyPr anchorCtr="0" anchor="ctr" bIns="45700" lIns="45700" spcFirstLastPara="1" rIns="45700" wrap="square" tIns="45700">
              <a:noAutofit/>
            </a:bodyPr>
            <a:lstStyle/>
            <a:p>
              <a:pPr indent="0" lvl="0" marL="0" marR="0" rtl="0" algn="ctr">
                <a:lnSpc>
                  <a:spcPct val="100000"/>
                </a:lnSpc>
                <a:spcBef>
                  <a:spcPts val="0"/>
                </a:spcBef>
                <a:spcAft>
                  <a:spcPts val="0"/>
                </a:spcAft>
                <a:buClr>
                  <a:srgbClr val="FFFFFF"/>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537" name="Google Shape;537;p27"/>
          <p:cNvGrpSpPr/>
          <p:nvPr/>
        </p:nvGrpSpPr>
        <p:grpSpPr>
          <a:xfrm>
            <a:off x="-4658" y="2826710"/>
            <a:ext cx="6057520" cy="783009"/>
            <a:chOff x="-1" y="-1"/>
            <a:chExt cx="6057518" cy="783008"/>
          </a:xfrm>
        </p:grpSpPr>
        <p:sp>
          <p:nvSpPr>
            <p:cNvPr id="538" name="Google Shape;538;p27"/>
            <p:cNvSpPr txBox="1"/>
            <p:nvPr/>
          </p:nvSpPr>
          <p:spPr>
            <a:xfrm>
              <a:off x="1334834" y="90509"/>
              <a:ext cx="4722683" cy="554552"/>
            </a:xfrm>
            <a:prstGeom prst="rect">
              <a:avLst/>
            </a:prstGeom>
            <a:noFill/>
            <a:ln>
              <a:noFill/>
            </a:ln>
          </p:spPr>
          <p:txBody>
            <a:bodyPr anchorCtr="0" anchor="t" bIns="45675" lIns="45675" spcFirstLastPara="1" rIns="45675" wrap="square" tIns="45675">
              <a:spAutoFit/>
            </a:bodyPr>
            <a:lstStyle/>
            <a:p>
              <a:pPr indent="0" lvl="0" marL="0" marR="0" rtl="0" algn="l">
                <a:lnSpc>
                  <a:spcPct val="100000"/>
                </a:lnSpc>
                <a:spcBef>
                  <a:spcPts val="0"/>
                </a:spcBef>
                <a:spcAft>
                  <a:spcPts val="0"/>
                </a:spcAft>
                <a:buClr>
                  <a:srgbClr val="ED6B00"/>
                </a:buClr>
                <a:buSzPts val="1600"/>
                <a:buFont typeface="Calibri"/>
                <a:buNone/>
              </a:pPr>
              <a:r>
                <a:rPr b="1" i="0" lang="en-US" sz="1600" u="none" cap="none" strike="noStrike">
                  <a:solidFill>
                    <a:srgbClr val="ED6B00"/>
                  </a:solidFill>
                  <a:latin typeface="Calibri"/>
                  <a:ea typeface="Calibri"/>
                  <a:cs typeface="Calibri"/>
                  <a:sym typeface="Calibri"/>
                </a:rPr>
                <a:t>Utilizar cuidadosamente </a:t>
              </a:r>
              <a:r>
                <a:rPr b="0" i="0" lang="en-US" sz="1600" u="none" cap="none" strike="noStrike">
                  <a:solidFill>
                    <a:srgbClr val="000000"/>
                  </a:solidFill>
                  <a:latin typeface="Calibri"/>
                  <a:ea typeface="Calibri"/>
                  <a:cs typeface="Calibri"/>
                  <a:sym typeface="Calibri"/>
                </a:rPr>
                <a:t>equipos, herramientas y artículos de escritorio.</a:t>
              </a:r>
              <a:endParaRPr/>
            </a:p>
          </p:txBody>
        </p:sp>
        <p:sp>
          <p:nvSpPr>
            <p:cNvPr id="539" name="Google Shape;539;p27"/>
            <p:cNvSpPr/>
            <p:nvPr/>
          </p:nvSpPr>
          <p:spPr>
            <a:xfrm rot="5400000">
              <a:off x="176180" y="-176182"/>
              <a:ext cx="783008" cy="1135370"/>
            </a:xfrm>
            <a:custGeom>
              <a:rect b="b" l="l" r="r" t="t"/>
              <a:pathLst>
                <a:path extrusionOk="0" h="21600" w="21600">
                  <a:moveTo>
                    <a:pt x="3600" y="0"/>
                  </a:moveTo>
                  <a:lnTo>
                    <a:pt x="18000" y="0"/>
                  </a:lnTo>
                  <a:cubicBezTo>
                    <a:pt x="19988" y="0"/>
                    <a:pt x="21600" y="1112"/>
                    <a:pt x="21600" y="2483"/>
                  </a:cubicBezTo>
                  <a:lnTo>
                    <a:pt x="21600" y="21600"/>
                  </a:lnTo>
                  <a:lnTo>
                    <a:pt x="0" y="21600"/>
                  </a:lnTo>
                  <a:lnTo>
                    <a:pt x="0" y="2483"/>
                  </a:lnTo>
                  <a:cubicBezTo>
                    <a:pt x="0" y="1112"/>
                    <a:pt x="1612" y="0"/>
                    <a:pt x="3600" y="0"/>
                  </a:cubicBezTo>
                  <a:close/>
                </a:path>
              </a:pathLst>
            </a:custGeom>
            <a:solidFill>
              <a:srgbClr val="FFFFFF"/>
            </a:solidFill>
            <a:ln>
              <a:noFill/>
            </a:ln>
          </p:spPr>
          <p:txBody>
            <a:bodyPr anchorCtr="0" anchor="ctr" bIns="45700" lIns="45700" spcFirstLastPara="1" rIns="45700" wrap="square" tIns="45700">
              <a:noAutofit/>
            </a:bodyPr>
            <a:lstStyle/>
            <a:p>
              <a:pPr indent="0" lvl="0" marL="0" marR="0" rtl="0" algn="ctr">
                <a:lnSpc>
                  <a:spcPct val="100000"/>
                </a:lnSpc>
                <a:spcBef>
                  <a:spcPts val="0"/>
                </a:spcBef>
                <a:spcAft>
                  <a:spcPts val="0"/>
                </a:spcAft>
                <a:buClr>
                  <a:srgbClr val="FFFFFF"/>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540" name="Google Shape;540;p27"/>
          <p:cNvGrpSpPr/>
          <p:nvPr/>
        </p:nvGrpSpPr>
        <p:grpSpPr>
          <a:xfrm>
            <a:off x="-4658" y="5438914"/>
            <a:ext cx="6421729" cy="783009"/>
            <a:chOff x="-1" y="-1"/>
            <a:chExt cx="6421728" cy="783008"/>
          </a:xfrm>
        </p:grpSpPr>
        <p:sp>
          <p:nvSpPr>
            <p:cNvPr id="541" name="Google Shape;541;p27"/>
            <p:cNvSpPr txBox="1"/>
            <p:nvPr/>
          </p:nvSpPr>
          <p:spPr>
            <a:xfrm>
              <a:off x="1334833" y="123924"/>
              <a:ext cx="5086894" cy="554552"/>
            </a:xfrm>
            <a:prstGeom prst="rect">
              <a:avLst/>
            </a:prstGeom>
            <a:noFill/>
            <a:ln>
              <a:noFill/>
            </a:ln>
          </p:spPr>
          <p:txBody>
            <a:bodyPr anchorCtr="0" anchor="t" bIns="45675" lIns="45675" spcFirstLastPara="1" rIns="45675" wrap="square" tIns="45675">
              <a:spAutoFit/>
            </a:bodyPr>
            <a:lstStyle/>
            <a:p>
              <a:pPr indent="0" lvl="0" marL="0" marR="0" rtl="0" algn="l">
                <a:lnSpc>
                  <a:spcPct val="100000"/>
                </a:lnSpc>
                <a:spcBef>
                  <a:spcPts val="0"/>
                </a:spcBef>
                <a:spcAft>
                  <a:spcPts val="0"/>
                </a:spcAft>
                <a:buClr>
                  <a:srgbClr val="000000"/>
                </a:buClr>
                <a:buSzPts val="1600"/>
                <a:buFont typeface="Calibri"/>
                <a:buNone/>
              </a:pPr>
              <a:r>
                <a:rPr b="0" i="0" lang="en-US" sz="1600" u="none" cap="none" strike="noStrike">
                  <a:solidFill>
                    <a:srgbClr val="000000"/>
                  </a:solidFill>
                  <a:latin typeface="Calibri"/>
                  <a:ea typeface="Calibri"/>
                  <a:cs typeface="Calibri"/>
                  <a:sym typeface="Calibri"/>
                </a:rPr>
                <a:t>Al finalizar cada actividad, </a:t>
              </a:r>
              <a:r>
                <a:rPr b="1" i="0" lang="en-US" sz="1600" u="none" cap="none" strike="noStrike">
                  <a:solidFill>
                    <a:srgbClr val="ED6B00"/>
                  </a:solidFill>
                  <a:latin typeface="Calibri"/>
                  <a:ea typeface="Calibri"/>
                  <a:cs typeface="Calibri"/>
                  <a:sym typeface="Calibri"/>
                </a:rPr>
                <a:t>ordenar y limpiar </a:t>
              </a:r>
              <a:r>
                <a:rPr b="0" i="0" lang="en-US" sz="1600" u="none" cap="none" strike="noStrike">
                  <a:solidFill>
                    <a:srgbClr val="000000"/>
                  </a:solidFill>
                  <a:latin typeface="Calibri"/>
                  <a:ea typeface="Calibri"/>
                  <a:cs typeface="Calibri"/>
                  <a:sym typeface="Calibri"/>
                </a:rPr>
                <a:t>el área de trabajo, reciclando al máximo los residuos.</a:t>
              </a:r>
              <a:endParaRPr/>
            </a:p>
          </p:txBody>
        </p:sp>
        <p:sp>
          <p:nvSpPr>
            <p:cNvPr id="542" name="Google Shape;542;p27"/>
            <p:cNvSpPr/>
            <p:nvPr/>
          </p:nvSpPr>
          <p:spPr>
            <a:xfrm rot="5400000">
              <a:off x="176180" y="-176182"/>
              <a:ext cx="783008" cy="1135370"/>
            </a:xfrm>
            <a:custGeom>
              <a:rect b="b" l="l" r="r" t="t"/>
              <a:pathLst>
                <a:path extrusionOk="0" h="21600" w="21600">
                  <a:moveTo>
                    <a:pt x="3600" y="0"/>
                  </a:moveTo>
                  <a:lnTo>
                    <a:pt x="18000" y="0"/>
                  </a:lnTo>
                  <a:cubicBezTo>
                    <a:pt x="19988" y="0"/>
                    <a:pt x="21600" y="1112"/>
                    <a:pt x="21600" y="2483"/>
                  </a:cubicBezTo>
                  <a:lnTo>
                    <a:pt x="21600" y="21600"/>
                  </a:lnTo>
                  <a:lnTo>
                    <a:pt x="0" y="21600"/>
                  </a:lnTo>
                  <a:lnTo>
                    <a:pt x="0" y="2483"/>
                  </a:lnTo>
                  <a:cubicBezTo>
                    <a:pt x="0" y="1112"/>
                    <a:pt x="1612" y="0"/>
                    <a:pt x="3600" y="0"/>
                  </a:cubicBezTo>
                  <a:close/>
                </a:path>
              </a:pathLst>
            </a:custGeom>
            <a:solidFill>
              <a:srgbClr val="FFFFFF"/>
            </a:solidFill>
            <a:ln>
              <a:noFill/>
            </a:ln>
          </p:spPr>
          <p:txBody>
            <a:bodyPr anchorCtr="0" anchor="ctr" bIns="45700" lIns="45700" spcFirstLastPara="1" rIns="45700" wrap="square" tIns="45700">
              <a:noAutofit/>
            </a:bodyPr>
            <a:lstStyle/>
            <a:p>
              <a:pPr indent="0" lvl="0" marL="0" marR="0" rtl="0" algn="ctr">
                <a:lnSpc>
                  <a:spcPct val="100000"/>
                </a:lnSpc>
                <a:spcBef>
                  <a:spcPts val="0"/>
                </a:spcBef>
                <a:spcAft>
                  <a:spcPts val="0"/>
                </a:spcAft>
                <a:buClr>
                  <a:srgbClr val="FFFFFF"/>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descr="Imagen 47" id="543" name="Google Shape;543;p27"/>
          <p:cNvPicPr preferRelativeResize="0"/>
          <p:nvPr/>
        </p:nvPicPr>
        <p:blipFill rotWithShape="1">
          <a:blip r:embed="rId3">
            <a:alphaModFix/>
          </a:blip>
          <a:srcRect b="0" l="0" r="0" t="0"/>
          <a:stretch/>
        </p:blipFill>
        <p:spPr>
          <a:xfrm>
            <a:off x="5639332" y="1565094"/>
            <a:ext cx="3816535" cy="6006178"/>
          </a:xfrm>
          <a:prstGeom prst="rect">
            <a:avLst/>
          </a:prstGeom>
          <a:noFill/>
          <a:ln>
            <a:noFill/>
          </a:ln>
        </p:spPr>
      </p:pic>
      <p:pic>
        <p:nvPicPr>
          <p:cNvPr descr="Gráfico 48" id="544" name="Google Shape;544;p27"/>
          <p:cNvPicPr preferRelativeResize="0"/>
          <p:nvPr/>
        </p:nvPicPr>
        <p:blipFill rotWithShape="1">
          <a:blip r:embed="rId4">
            <a:alphaModFix/>
          </a:blip>
          <a:srcRect b="0" l="0" r="0" t="0"/>
          <a:stretch/>
        </p:blipFill>
        <p:spPr>
          <a:xfrm>
            <a:off x="346039" y="2952088"/>
            <a:ext cx="522087" cy="522088"/>
          </a:xfrm>
          <a:prstGeom prst="rect">
            <a:avLst/>
          </a:prstGeom>
          <a:noFill/>
          <a:ln>
            <a:noFill/>
          </a:ln>
        </p:spPr>
      </p:pic>
      <p:pic>
        <p:nvPicPr>
          <p:cNvPr descr="Gráfico 49" id="545" name="Google Shape;545;p27"/>
          <p:cNvPicPr preferRelativeResize="0"/>
          <p:nvPr/>
        </p:nvPicPr>
        <p:blipFill rotWithShape="1">
          <a:blip r:embed="rId5">
            <a:alphaModFix/>
          </a:blip>
          <a:srcRect b="0" l="0" r="0" t="0"/>
          <a:stretch/>
        </p:blipFill>
        <p:spPr>
          <a:xfrm>
            <a:off x="355939" y="2130680"/>
            <a:ext cx="502285" cy="502284"/>
          </a:xfrm>
          <a:prstGeom prst="rect">
            <a:avLst/>
          </a:prstGeom>
          <a:noFill/>
          <a:ln>
            <a:noFill/>
          </a:ln>
        </p:spPr>
      </p:pic>
      <p:pic>
        <p:nvPicPr>
          <p:cNvPr descr="Gráfico 50" id="546" name="Google Shape;546;p27"/>
          <p:cNvPicPr preferRelativeResize="0"/>
          <p:nvPr/>
        </p:nvPicPr>
        <p:blipFill rotWithShape="1">
          <a:blip r:embed="rId6">
            <a:alphaModFix/>
          </a:blip>
          <a:srcRect b="0" l="0" r="0" t="0"/>
          <a:stretch/>
        </p:blipFill>
        <p:spPr>
          <a:xfrm>
            <a:off x="353358" y="5579402"/>
            <a:ext cx="507450" cy="507450"/>
          </a:xfrm>
          <a:prstGeom prst="rect">
            <a:avLst/>
          </a:prstGeom>
          <a:noFill/>
          <a:ln>
            <a:noFill/>
          </a:ln>
        </p:spPr>
      </p:pic>
      <p:pic>
        <p:nvPicPr>
          <p:cNvPr descr="Gráfico 51" id="547" name="Google Shape;547;p27"/>
          <p:cNvPicPr preferRelativeResize="0"/>
          <p:nvPr/>
        </p:nvPicPr>
        <p:blipFill rotWithShape="1">
          <a:blip r:embed="rId7">
            <a:alphaModFix/>
          </a:blip>
          <a:srcRect b="0" l="0" r="0" t="0"/>
          <a:stretch/>
        </p:blipFill>
        <p:spPr>
          <a:xfrm>
            <a:off x="363595" y="4705563"/>
            <a:ext cx="486973" cy="486972"/>
          </a:xfrm>
          <a:prstGeom prst="rect">
            <a:avLst/>
          </a:prstGeom>
          <a:noFill/>
          <a:ln>
            <a:noFill/>
          </a:ln>
        </p:spPr>
      </p:pic>
      <p:pic>
        <p:nvPicPr>
          <p:cNvPr descr="Gráfico 52" id="548" name="Google Shape;548;p27"/>
          <p:cNvPicPr preferRelativeResize="0"/>
          <p:nvPr/>
        </p:nvPicPr>
        <p:blipFill rotWithShape="1">
          <a:blip r:embed="rId8">
            <a:alphaModFix/>
          </a:blip>
          <a:srcRect b="0" l="0" r="0" t="0"/>
          <a:stretch/>
        </p:blipFill>
        <p:spPr>
          <a:xfrm>
            <a:off x="365340" y="3862484"/>
            <a:ext cx="483486" cy="483486"/>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2" name="Shape 552"/>
        <p:cNvGrpSpPr/>
        <p:nvPr/>
      </p:nvGrpSpPr>
      <p:grpSpPr>
        <a:xfrm>
          <a:off x="0" y="0"/>
          <a:ext cx="0" cy="0"/>
          <a:chOff x="0" y="0"/>
          <a:chExt cx="0" cy="0"/>
        </a:xfrm>
      </p:grpSpPr>
      <p:sp>
        <p:nvSpPr>
          <p:cNvPr id="553" name="Google Shape;553;p28"/>
          <p:cNvSpPr txBox="1"/>
          <p:nvPr>
            <p:ph idx="4294967295" type="sldNum"/>
          </p:nvPr>
        </p:nvSpPr>
        <p:spPr>
          <a:xfrm>
            <a:off x="371684" y="6881800"/>
            <a:ext cx="337159" cy="317116"/>
          </a:xfrm>
          <a:prstGeom prst="rect">
            <a:avLst/>
          </a:prstGeom>
          <a:noFill/>
          <a:ln>
            <a:noFill/>
          </a:ln>
        </p:spPr>
        <p:txBody>
          <a:bodyPr anchorCtr="0" anchor="t" bIns="91400" lIns="91400" spcFirstLastPara="1" rIns="91400" wrap="square" tIns="91400">
            <a:spAutoFit/>
          </a:bodyPr>
          <a:lstStyle/>
          <a:p>
            <a:pPr indent="0" lvl="0" marL="0" rtl="0" algn="r">
              <a:lnSpc>
                <a:spcPct val="100000"/>
              </a:lnSpc>
              <a:spcBef>
                <a:spcPts val="0"/>
              </a:spcBef>
              <a:spcAft>
                <a:spcPts val="0"/>
              </a:spcAft>
              <a:buClr>
                <a:srgbClr val="000000"/>
              </a:buClr>
              <a:buSzPts val="1100"/>
              <a:buFont typeface="Calibri"/>
              <a:buNone/>
            </a:pPr>
            <a:fld id="{00000000-1234-1234-1234-123412341234}" type="slidenum">
              <a:rPr lang="en-US" sz="1100">
                <a:latin typeface="Calibri"/>
                <a:ea typeface="Calibri"/>
                <a:cs typeface="Calibri"/>
                <a:sym typeface="Calibri"/>
              </a:rPr>
              <a:t>‹#›</a:t>
            </a:fld>
            <a:endParaRPr b="0" i="0" sz="1100" u="none" cap="none" strike="noStrike">
              <a:solidFill>
                <a:srgbClr val="000000"/>
              </a:solidFill>
              <a:latin typeface="Calibri"/>
              <a:ea typeface="Calibri"/>
              <a:cs typeface="Calibri"/>
              <a:sym typeface="Calibri"/>
            </a:endParaRPr>
          </a:p>
        </p:txBody>
      </p:sp>
      <p:grpSp>
        <p:nvGrpSpPr>
          <p:cNvPr id="554" name="Google Shape;554;p28"/>
          <p:cNvGrpSpPr/>
          <p:nvPr/>
        </p:nvGrpSpPr>
        <p:grpSpPr>
          <a:xfrm>
            <a:off x="431621" y="2285848"/>
            <a:ext cx="8839207" cy="3238196"/>
            <a:chOff x="-1" y="0"/>
            <a:chExt cx="8839205" cy="3238195"/>
          </a:xfrm>
        </p:grpSpPr>
        <p:sp>
          <p:nvSpPr>
            <p:cNvPr id="555" name="Google Shape;555;p28"/>
            <p:cNvSpPr/>
            <p:nvPr/>
          </p:nvSpPr>
          <p:spPr>
            <a:xfrm>
              <a:off x="-1" y="0"/>
              <a:ext cx="8839205" cy="3238195"/>
            </a:xfrm>
            <a:prstGeom prst="roundRect">
              <a:avLst>
                <a:gd fmla="val 16667" name="adj"/>
              </a:avLst>
            </a:prstGeom>
            <a:solidFill>
              <a:srgbClr val="FFFFFF"/>
            </a:solidFill>
            <a:ln cap="flat" cmpd="sng" w="9525">
              <a:solidFill>
                <a:srgbClr val="585858"/>
              </a:solidFill>
              <a:prstDash val="solid"/>
              <a:round/>
              <a:headEnd len="sm" w="sm" type="none"/>
              <a:tailEnd len="sm" w="sm" type="none"/>
            </a:ln>
          </p:spPr>
          <p:txBody>
            <a:bodyPr anchorCtr="0" anchor="ctr" bIns="45700" lIns="45700" spcFirstLastPara="1" rIns="45700"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6" name="Google Shape;556;p28"/>
            <p:cNvSpPr txBox="1"/>
            <p:nvPr/>
          </p:nvSpPr>
          <p:spPr>
            <a:xfrm>
              <a:off x="162838" y="1428979"/>
              <a:ext cx="8513528" cy="380232"/>
            </a:xfrm>
            <a:prstGeom prst="rect">
              <a:avLst/>
            </a:prstGeom>
            <a:noFill/>
            <a:ln>
              <a:noFill/>
            </a:ln>
          </p:spPr>
          <p:txBody>
            <a:bodyPr anchorCtr="0" anchor="ctr" bIns="91400" lIns="91400" spcFirstLastPara="1" rIns="91400" wrap="square" tIns="91400">
              <a:sp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Arial"/>
                  <a:ea typeface="Arial"/>
                  <a:cs typeface="Arial"/>
                  <a:sym typeface="Arial"/>
                </a:rPr>
                <a:t>    </a:t>
              </a:r>
              <a:endParaRPr/>
            </a:p>
          </p:txBody>
        </p:sp>
      </p:grpSp>
      <p:sp>
        <p:nvSpPr>
          <p:cNvPr id="557" name="Google Shape;557;p28"/>
          <p:cNvSpPr txBox="1"/>
          <p:nvPr/>
        </p:nvSpPr>
        <p:spPr>
          <a:xfrm>
            <a:off x="375973" y="1265365"/>
            <a:ext cx="8950504" cy="536166"/>
          </a:xfrm>
          <a:prstGeom prst="rect">
            <a:avLst/>
          </a:prstGeom>
          <a:noFill/>
          <a:ln>
            <a:noFill/>
          </a:ln>
        </p:spPr>
        <p:txBody>
          <a:bodyPr anchorCtr="0" anchor="ctr" bIns="91400" lIns="91400" spcFirstLastPara="1" rIns="91400" wrap="square" tIns="91400">
            <a:spAutoFit/>
          </a:bodyPr>
          <a:lstStyle/>
          <a:p>
            <a:pPr indent="0" lvl="0" marL="0" marR="0" rtl="0" algn="l">
              <a:lnSpc>
                <a:spcPct val="80000"/>
              </a:lnSpc>
              <a:spcBef>
                <a:spcPts val="0"/>
              </a:spcBef>
              <a:spcAft>
                <a:spcPts val="0"/>
              </a:spcAft>
              <a:buClr>
                <a:srgbClr val="ED6B00"/>
              </a:buClr>
              <a:buSzPts val="2800"/>
              <a:buFont typeface="Calibri"/>
              <a:buNone/>
            </a:pPr>
            <a:r>
              <a:rPr b="1" i="0" lang="en-US" sz="2800" u="none" cap="none" strike="noStrike">
                <a:solidFill>
                  <a:srgbClr val="ED6B00"/>
                </a:solidFill>
                <a:latin typeface="Calibri"/>
                <a:ea typeface="Calibri"/>
                <a:cs typeface="Calibri"/>
                <a:sym typeface="Calibri"/>
              </a:rPr>
              <a:t>ACTIVIDAD PRÁCTICA</a:t>
            </a:r>
            <a:endParaRPr/>
          </a:p>
        </p:txBody>
      </p:sp>
      <p:sp>
        <p:nvSpPr>
          <p:cNvPr id="558" name="Google Shape;558;p28"/>
          <p:cNvSpPr/>
          <p:nvPr/>
        </p:nvSpPr>
        <p:spPr>
          <a:xfrm>
            <a:off x="5279923" y="7354529"/>
            <a:ext cx="2723537" cy="205148"/>
          </a:xfrm>
          <a:prstGeom prst="rect">
            <a:avLst/>
          </a:prstGeom>
          <a:solidFill>
            <a:srgbClr val="FFFFFF"/>
          </a:solidFill>
          <a:ln>
            <a:noFill/>
          </a:ln>
        </p:spPr>
        <p:txBody>
          <a:bodyPr anchorCtr="0" anchor="ctr" bIns="45700" lIns="45700" spcFirstLastPara="1" rIns="45700" wrap="square" tIns="45700">
            <a:noAutofit/>
          </a:bodyPr>
          <a:lstStyle/>
          <a:p>
            <a:pPr indent="0" lvl="0" marL="0" marR="0" rtl="0" algn="ctr">
              <a:lnSpc>
                <a:spcPct val="100000"/>
              </a:lnSpc>
              <a:spcBef>
                <a:spcPts val="0"/>
              </a:spcBef>
              <a:spcAft>
                <a:spcPts val="0"/>
              </a:spcAft>
              <a:buClr>
                <a:srgbClr val="FFFFFF"/>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9" name="Google Shape;559;p28"/>
          <p:cNvSpPr txBox="1"/>
          <p:nvPr/>
        </p:nvSpPr>
        <p:spPr>
          <a:xfrm>
            <a:off x="366450" y="1110796"/>
            <a:ext cx="4700400" cy="372208"/>
          </a:xfrm>
          <a:prstGeom prst="rect">
            <a:avLst/>
          </a:prstGeom>
          <a:noFill/>
          <a:ln>
            <a:noFill/>
          </a:ln>
        </p:spPr>
        <p:txBody>
          <a:bodyPr anchorCtr="0" anchor="ctr" bIns="91400" lIns="91400" spcFirstLastPara="1" rIns="91400" wrap="square" tIns="91400">
            <a:spAutoFit/>
          </a:bodyPr>
          <a:lstStyle/>
          <a:p>
            <a:pPr indent="0" lvl="0" marL="0" marR="0" rtl="0" algn="l">
              <a:lnSpc>
                <a:spcPct val="100000"/>
              </a:lnSpc>
              <a:spcBef>
                <a:spcPts val="0"/>
              </a:spcBef>
              <a:spcAft>
                <a:spcPts val="0"/>
              </a:spcAft>
              <a:buClr>
                <a:srgbClr val="000000"/>
              </a:buClr>
              <a:buSzPts val="1400"/>
              <a:buFont typeface="Calibri"/>
              <a:buNone/>
            </a:pPr>
            <a:r>
              <a:rPr b="1" i="0" lang="en-US" sz="1400" u="none" cap="none" strike="noStrike">
                <a:solidFill>
                  <a:srgbClr val="000000"/>
                </a:solidFill>
                <a:latin typeface="Calibri"/>
                <a:ea typeface="Calibri"/>
                <a:cs typeface="Calibri"/>
                <a:sym typeface="Calibri"/>
              </a:rPr>
              <a:t>¡PRACTIQUEMOS!</a:t>
            </a:r>
            <a:endParaRPr/>
          </a:p>
        </p:txBody>
      </p:sp>
      <p:sp>
        <p:nvSpPr>
          <p:cNvPr id="560" name="Google Shape;560;p28"/>
          <p:cNvSpPr txBox="1"/>
          <p:nvPr/>
        </p:nvSpPr>
        <p:spPr>
          <a:xfrm>
            <a:off x="3725643" y="943279"/>
            <a:ext cx="559358" cy="941774"/>
          </a:xfrm>
          <a:prstGeom prst="rect">
            <a:avLst/>
          </a:prstGeom>
          <a:noFill/>
          <a:ln>
            <a:noFill/>
          </a:ln>
        </p:spPr>
        <p:txBody>
          <a:bodyPr anchorCtr="0" anchor="ctr" bIns="91400" lIns="91400" spcFirstLastPara="1" rIns="91400" wrap="square" tIns="91400">
            <a:spAutoFit/>
          </a:bodyPr>
          <a:lstStyle/>
          <a:p>
            <a:pPr indent="0" lvl="0" marL="0" marR="0" rtl="0" algn="r">
              <a:lnSpc>
                <a:spcPct val="90000"/>
              </a:lnSpc>
              <a:spcBef>
                <a:spcPts val="0"/>
              </a:spcBef>
              <a:spcAft>
                <a:spcPts val="0"/>
              </a:spcAft>
              <a:buClr>
                <a:srgbClr val="FFB375"/>
              </a:buClr>
              <a:buSzPts val="6000"/>
              <a:buFont typeface="Calibri"/>
              <a:buNone/>
            </a:pPr>
            <a:r>
              <a:rPr b="0" i="0" lang="en-US" sz="6000" u="none" cap="none" strike="noStrike">
                <a:solidFill>
                  <a:srgbClr val="FFB375"/>
                </a:solidFill>
                <a:latin typeface="Calibri"/>
                <a:ea typeface="Calibri"/>
                <a:cs typeface="Calibri"/>
                <a:sym typeface="Calibri"/>
              </a:rPr>
              <a:t>4</a:t>
            </a:r>
            <a:endParaRPr/>
          </a:p>
        </p:txBody>
      </p:sp>
      <p:pic>
        <p:nvPicPr>
          <p:cNvPr descr="Imagen 2" id="561" name="Google Shape;561;p28"/>
          <p:cNvPicPr preferRelativeResize="0"/>
          <p:nvPr/>
        </p:nvPicPr>
        <p:blipFill rotWithShape="1">
          <a:blip r:embed="rId3">
            <a:alphaModFix/>
          </a:blip>
          <a:srcRect b="0" l="0" r="0" t="0"/>
          <a:stretch/>
        </p:blipFill>
        <p:spPr>
          <a:xfrm>
            <a:off x="2716054" y="3978569"/>
            <a:ext cx="6899894" cy="3974397"/>
          </a:xfrm>
          <a:prstGeom prst="rect">
            <a:avLst/>
          </a:prstGeom>
          <a:noFill/>
          <a:ln>
            <a:noFill/>
          </a:ln>
        </p:spPr>
      </p:pic>
      <p:sp>
        <p:nvSpPr>
          <p:cNvPr id="562" name="Google Shape;562;p28"/>
          <p:cNvSpPr txBox="1"/>
          <p:nvPr/>
        </p:nvSpPr>
        <p:spPr>
          <a:xfrm>
            <a:off x="2686559" y="6881800"/>
            <a:ext cx="1639637" cy="317116"/>
          </a:xfrm>
          <a:prstGeom prst="rect">
            <a:avLst/>
          </a:prstGeom>
          <a:noFill/>
          <a:ln>
            <a:noFill/>
          </a:ln>
        </p:spPr>
        <p:txBody>
          <a:bodyPr anchorCtr="0" anchor="t" bIns="91400" lIns="91400" spcFirstLastPara="1" rIns="91400" wrap="square" tIns="91400">
            <a:spAutoFit/>
          </a:bodyPr>
          <a:lstStyle/>
          <a:p>
            <a:pPr indent="0" lvl="0" marL="0" marR="0" rtl="0" algn="l">
              <a:lnSpc>
                <a:spcPct val="100000"/>
              </a:lnSpc>
              <a:spcBef>
                <a:spcPts val="0"/>
              </a:spcBef>
              <a:spcAft>
                <a:spcPts val="0"/>
              </a:spcAft>
              <a:buClr>
                <a:srgbClr val="000000"/>
              </a:buClr>
              <a:buSzPts val="1100"/>
              <a:buFont typeface="Calibri"/>
              <a:buNone/>
            </a:pPr>
            <a:r>
              <a:rPr b="0" i="0" lang="en-US" sz="1100" u="none" cap="none" strike="noStrike">
                <a:solidFill>
                  <a:srgbClr val="000000"/>
                </a:solidFill>
                <a:latin typeface="Calibri"/>
                <a:ea typeface="Calibri"/>
                <a:cs typeface="Calibri"/>
                <a:sym typeface="Calibri"/>
              </a:rPr>
              <a:t>° Medio | Presentación</a:t>
            </a:r>
            <a:endParaRPr/>
          </a:p>
        </p:txBody>
      </p:sp>
      <p:sp>
        <p:nvSpPr>
          <p:cNvPr id="563" name="Google Shape;563;p28"/>
          <p:cNvSpPr txBox="1"/>
          <p:nvPr/>
        </p:nvSpPr>
        <p:spPr>
          <a:xfrm>
            <a:off x="958645" y="2658601"/>
            <a:ext cx="5221800" cy="2849100"/>
          </a:xfrm>
          <a:prstGeom prst="rect">
            <a:avLst/>
          </a:prstGeom>
          <a:noFill/>
          <a:ln>
            <a:noFill/>
          </a:ln>
        </p:spPr>
        <p:txBody>
          <a:bodyPr anchorCtr="0" anchor="ctr" bIns="91400" lIns="91400" spcFirstLastPara="1" rIns="91400" wrap="square" tIns="91400">
            <a:spAutoFit/>
          </a:bodyPr>
          <a:lstStyle/>
          <a:p>
            <a:pPr indent="0" lvl="0" marL="0" marR="0" rtl="0" algn="l">
              <a:lnSpc>
                <a:spcPct val="115000"/>
              </a:lnSpc>
              <a:spcBef>
                <a:spcPts val="0"/>
              </a:spcBef>
              <a:spcAft>
                <a:spcPts val="0"/>
              </a:spcAft>
              <a:buClr>
                <a:srgbClr val="A93501"/>
              </a:buClr>
              <a:buSzPts val="2000"/>
              <a:buFont typeface="Calibri"/>
              <a:buNone/>
            </a:pPr>
            <a:r>
              <a:rPr b="0" i="0" lang="en-US" sz="2000" u="none" cap="none" strike="noStrike">
                <a:solidFill>
                  <a:srgbClr val="A93501"/>
                </a:solidFill>
                <a:latin typeface="Calibri"/>
                <a:ea typeface="Calibri"/>
                <a:cs typeface="Calibri"/>
                <a:sym typeface="Calibri"/>
              </a:rPr>
              <a:t>ALMACENAMIENTO DE </a:t>
            </a:r>
            <a:endParaRPr/>
          </a:p>
          <a:p>
            <a:pPr indent="0" lvl="0" marL="0" marR="0" rtl="0" algn="l">
              <a:lnSpc>
                <a:spcPct val="104999"/>
              </a:lnSpc>
              <a:spcBef>
                <a:spcPts val="0"/>
              </a:spcBef>
              <a:spcAft>
                <a:spcPts val="0"/>
              </a:spcAft>
              <a:buClr>
                <a:srgbClr val="ED6B00"/>
              </a:buClr>
              <a:buSzPts val="2000"/>
              <a:buFont typeface="Calibri"/>
              <a:buNone/>
            </a:pPr>
            <a:r>
              <a:rPr b="1" i="0" lang="en-US" sz="2000" u="none" cap="none" strike="noStrike">
                <a:solidFill>
                  <a:srgbClr val="ED6B00"/>
                </a:solidFill>
                <a:latin typeface="Calibri"/>
                <a:ea typeface="Calibri"/>
                <a:cs typeface="Calibri"/>
                <a:sym typeface="Calibri"/>
              </a:rPr>
              <a:t>MATERIALES PALETIZADOS</a:t>
            </a:r>
            <a:endParaRPr/>
          </a:p>
          <a:p>
            <a:pPr indent="0" lvl="0" marL="0" marR="0" rtl="0" algn="l">
              <a:lnSpc>
                <a:spcPct val="115000"/>
              </a:lnSpc>
              <a:spcBef>
                <a:spcPts val="0"/>
              </a:spcBef>
              <a:spcAft>
                <a:spcPts val="0"/>
              </a:spcAft>
              <a:buClr>
                <a:srgbClr val="000000"/>
              </a:buClr>
              <a:buSzPts val="1400"/>
              <a:buFont typeface="Calibri"/>
              <a:buNone/>
            </a:pPr>
            <a:r>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600"/>
              <a:buFont typeface="Calibri"/>
              <a:buNone/>
            </a:pPr>
            <a:r>
              <a:rPr b="0" i="0" lang="en-US" sz="1600" u="none" cap="none" strike="noStrike">
                <a:solidFill>
                  <a:srgbClr val="000000"/>
                </a:solidFill>
                <a:latin typeface="Calibri"/>
                <a:ea typeface="Calibri"/>
                <a:cs typeface="Calibri"/>
                <a:sym typeface="Calibri"/>
              </a:rPr>
              <a:t>Para realizar la siguiente actividad, utiliza el archivo </a:t>
            </a:r>
            <a:r>
              <a:rPr b="1" i="0" lang="en-US" sz="1600" u="none" cap="none" strike="noStrike">
                <a:solidFill>
                  <a:srgbClr val="ED6B00"/>
                </a:solidFill>
                <a:latin typeface="Calibri"/>
                <a:ea typeface="Calibri"/>
                <a:cs typeface="Calibri"/>
                <a:sym typeface="Calibri"/>
              </a:rPr>
              <a:t>“Actividad Práctica 4</a:t>
            </a:r>
            <a:r>
              <a:rPr b="1" lang="en-US" sz="1600">
                <a:solidFill>
                  <a:srgbClr val="ED6B00"/>
                </a:solidFill>
                <a:latin typeface="Calibri"/>
                <a:ea typeface="Calibri"/>
                <a:cs typeface="Calibri"/>
                <a:sym typeface="Calibri"/>
              </a:rPr>
              <a:t> </a:t>
            </a:r>
            <a:r>
              <a:rPr b="1" i="0" lang="en-US" sz="1600" u="none" cap="none" strike="noStrike">
                <a:solidFill>
                  <a:srgbClr val="ED6B00"/>
                </a:solidFill>
                <a:latin typeface="Calibri"/>
                <a:ea typeface="Calibri"/>
                <a:cs typeface="Calibri"/>
                <a:sym typeface="Calibri"/>
              </a:rPr>
              <a:t>Almacenamiento de materiales paletizados”,</a:t>
            </a:r>
            <a:r>
              <a:rPr b="0" i="0" lang="en-US" sz="1600" u="none" cap="none" strike="noStrike">
                <a:solidFill>
                  <a:srgbClr val="000000"/>
                </a:solidFill>
                <a:latin typeface="Calibri"/>
                <a:ea typeface="Calibri"/>
                <a:cs typeface="Calibri"/>
                <a:sym typeface="Calibri"/>
              </a:rPr>
              <a:t> y sigue las instrucciones señaladas.</a:t>
            </a:r>
            <a:endParaRPr/>
          </a:p>
          <a:p>
            <a:pPr indent="0" lvl="0" marL="0" marR="0" rtl="0" algn="l">
              <a:lnSpc>
                <a:spcPct val="100000"/>
              </a:lnSpc>
              <a:spcBef>
                <a:spcPts val="0"/>
              </a:spcBef>
              <a:spcAft>
                <a:spcPts val="0"/>
              </a:spcAft>
              <a:buClr>
                <a:srgbClr val="000000"/>
              </a:buClr>
              <a:buSzPts val="1400"/>
              <a:buFont typeface="Calibri"/>
              <a:buNone/>
            </a:pPr>
            <a:r>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ED6B00"/>
              </a:buClr>
              <a:buSzPts val="2100"/>
              <a:buFont typeface="Calibri"/>
              <a:buNone/>
            </a:pPr>
            <a:r>
              <a:rPr b="1" i="0" lang="en-US" sz="2100" u="none" cap="none" strike="noStrike">
                <a:solidFill>
                  <a:srgbClr val="ED6B00"/>
                </a:solidFill>
                <a:latin typeface="Calibri"/>
                <a:ea typeface="Calibri"/>
                <a:cs typeface="Calibri"/>
                <a:sym typeface="Calibri"/>
              </a:rPr>
              <a:t>¡Éxito! </a:t>
            </a:r>
            <a:r>
              <a:rPr b="0" i="0" lang="en-US" sz="1600" u="none" cap="none" strike="noStrike">
                <a:solidFill>
                  <a:srgbClr val="000000"/>
                </a:solidFill>
                <a:latin typeface="Arial"/>
                <a:ea typeface="Arial"/>
                <a:cs typeface="Arial"/>
                <a:sym typeface="Arial"/>
              </a:rPr>
              <a:t> </a:t>
            </a:r>
            <a:endParaRPr b="0" i="0" sz="16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600"/>
              <a:buFont typeface="Arial"/>
              <a:buNone/>
            </a:pPr>
            <a:br>
              <a:rPr b="0" i="0" lang="en-US" sz="1600" u="none" cap="none" strike="noStrike">
                <a:solidFill>
                  <a:srgbClr val="000000"/>
                </a:solidFill>
                <a:latin typeface="Arial"/>
                <a:ea typeface="Arial"/>
                <a:cs typeface="Arial"/>
                <a:sym typeface="Arial"/>
              </a:rPr>
            </a:b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7" name="Shape 567"/>
        <p:cNvGrpSpPr/>
        <p:nvPr/>
      </p:nvGrpSpPr>
      <p:grpSpPr>
        <a:xfrm>
          <a:off x="0" y="0"/>
          <a:ext cx="0" cy="0"/>
          <a:chOff x="0" y="0"/>
          <a:chExt cx="0" cy="0"/>
        </a:xfrm>
      </p:grpSpPr>
      <p:sp>
        <p:nvSpPr>
          <p:cNvPr id="568" name="Google Shape;568;p29"/>
          <p:cNvSpPr txBox="1"/>
          <p:nvPr>
            <p:ph idx="4294967295" type="sldNum"/>
          </p:nvPr>
        </p:nvSpPr>
        <p:spPr>
          <a:xfrm>
            <a:off x="371684" y="6881800"/>
            <a:ext cx="337159" cy="317116"/>
          </a:xfrm>
          <a:prstGeom prst="rect">
            <a:avLst/>
          </a:prstGeom>
          <a:noFill/>
          <a:ln>
            <a:noFill/>
          </a:ln>
        </p:spPr>
        <p:txBody>
          <a:bodyPr anchorCtr="0" anchor="t" bIns="91400" lIns="91400" spcFirstLastPara="1" rIns="91400" wrap="square" tIns="91400">
            <a:spAutoFit/>
          </a:bodyPr>
          <a:lstStyle/>
          <a:p>
            <a:pPr indent="0" lvl="0" marL="0" rtl="0" algn="r">
              <a:lnSpc>
                <a:spcPct val="100000"/>
              </a:lnSpc>
              <a:spcBef>
                <a:spcPts val="0"/>
              </a:spcBef>
              <a:spcAft>
                <a:spcPts val="0"/>
              </a:spcAft>
              <a:buClr>
                <a:srgbClr val="000000"/>
              </a:buClr>
              <a:buSzPts val="1100"/>
              <a:buFont typeface="Calibri"/>
              <a:buNone/>
            </a:pPr>
            <a:fld id="{00000000-1234-1234-1234-123412341234}" type="slidenum">
              <a:rPr lang="en-US" sz="1100">
                <a:latin typeface="Calibri"/>
                <a:ea typeface="Calibri"/>
                <a:cs typeface="Calibri"/>
                <a:sym typeface="Calibri"/>
              </a:rPr>
              <a:t>‹#›</a:t>
            </a:fld>
            <a:endParaRPr b="0" i="0" sz="1100" u="none" cap="none" strike="noStrike">
              <a:solidFill>
                <a:srgbClr val="000000"/>
              </a:solidFill>
              <a:latin typeface="Calibri"/>
              <a:ea typeface="Calibri"/>
              <a:cs typeface="Calibri"/>
              <a:sym typeface="Calibri"/>
            </a:endParaRPr>
          </a:p>
        </p:txBody>
      </p:sp>
      <p:grpSp>
        <p:nvGrpSpPr>
          <p:cNvPr id="569" name="Google Shape;569;p29"/>
          <p:cNvGrpSpPr/>
          <p:nvPr/>
        </p:nvGrpSpPr>
        <p:grpSpPr>
          <a:xfrm>
            <a:off x="431621" y="2285848"/>
            <a:ext cx="8839207" cy="3238196"/>
            <a:chOff x="-1" y="0"/>
            <a:chExt cx="8839205" cy="3238195"/>
          </a:xfrm>
        </p:grpSpPr>
        <p:sp>
          <p:nvSpPr>
            <p:cNvPr id="570" name="Google Shape;570;p29"/>
            <p:cNvSpPr/>
            <p:nvPr/>
          </p:nvSpPr>
          <p:spPr>
            <a:xfrm>
              <a:off x="-1" y="0"/>
              <a:ext cx="8839205" cy="3238195"/>
            </a:xfrm>
            <a:prstGeom prst="roundRect">
              <a:avLst>
                <a:gd fmla="val 16667" name="adj"/>
              </a:avLst>
            </a:prstGeom>
            <a:solidFill>
              <a:srgbClr val="FFFFFF"/>
            </a:solidFill>
            <a:ln cap="flat" cmpd="sng" w="9525">
              <a:solidFill>
                <a:srgbClr val="585858"/>
              </a:solidFill>
              <a:prstDash val="solid"/>
              <a:round/>
              <a:headEnd len="sm" w="sm" type="none"/>
              <a:tailEnd len="sm" w="sm" type="none"/>
            </a:ln>
          </p:spPr>
          <p:txBody>
            <a:bodyPr anchorCtr="0" anchor="ctr" bIns="45700" lIns="45700" spcFirstLastPara="1" rIns="45700"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1" name="Google Shape;571;p29"/>
            <p:cNvSpPr txBox="1"/>
            <p:nvPr/>
          </p:nvSpPr>
          <p:spPr>
            <a:xfrm>
              <a:off x="162838" y="1428979"/>
              <a:ext cx="8513528" cy="380232"/>
            </a:xfrm>
            <a:prstGeom prst="rect">
              <a:avLst/>
            </a:prstGeom>
            <a:noFill/>
            <a:ln>
              <a:noFill/>
            </a:ln>
          </p:spPr>
          <p:txBody>
            <a:bodyPr anchorCtr="0" anchor="ctr" bIns="91400" lIns="91400" spcFirstLastPara="1" rIns="91400" wrap="square" tIns="91400">
              <a:sp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Arial"/>
                  <a:ea typeface="Arial"/>
                  <a:cs typeface="Arial"/>
                  <a:sym typeface="Arial"/>
                </a:rPr>
                <a:t>    </a:t>
              </a:r>
              <a:endParaRPr/>
            </a:p>
          </p:txBody>
        </p:sp>
      </p:grpSp>
      <p:sp>
        <p:nvSpPr>
          <p:cNvPr id="572" name="Google Shape;572;p29"/>
          <p:cNvSpPr/>
          <p:nvPr/>
        </p:nvSpPr>
        <p:spPr>
          <a:xfrm>
            <a:off x="5279923" y="7354529"/>
            <a:ext cx="2723537" cy="205148"/>
          </a:xfrm>
          <a:prstGeom prst="rect">
            <a:avLst/>
          </a:prstGeom>
          <a:solidFill>
            <a:srgbClr val="FFFFFF"/>
          </a:solidFill>
          <a:ln>
            <a:noFill/>
          </a:ln>
        </p:spPr>
        <p:txBody>
          <a:bodyPr anchorCtr="0" anchor="ctr" bIns="45700" lIns="45700" spcFirstLastPara="1" rIns="45700" wrap="square" tIns="45700">
            <a:noAutofit/>
          </a:bodyPr>
          <a:lstStyle/>
          <a:p>
            <a:pPr indent="0" lvl="0" marL="0" marR="0" rtl="0" algn="ctr">
              <a:lnSpc>
                <a:spcPct val="100000"/>
              </a:lnSpc>
              <a:spcBef>
                <a:spcPts val="0"/>
              </a:spcBef>
              <a:spcAft>
                <a:spcPts val="0"/>
              </a:spcAft>
              <a:buClr>
                <a:srgbClr val="FFFFFF"/>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3" name="Google Shape;573;p29"/>
          <p:cNvSpPr txBox="1"/>
          <p:nvPr/>
        </p:nvSpPr>
        <p:spPr>
          <a:xfrm>
            <a:off x="375973" y="1265365"/>
            <a:ext cx="8950504" cy="536166"/>
          </a:xfrm>
          <a:prstGeom prst="rect">
            <a:avLst/>
          </a:prstGeom>
          <a:noFill/>
          <a:ln>
            <a:noFill/>
          </a:ln>
        </p:spPr>
        <p:txBody>
          <a:bodyPr anchorCtr="0" anchor="ctr" bIns="91400" lIns="91400" spcFirstLastPara="1" rIns="91400" wrap="square" tIns="91400">
            <a:spAutoFit/>
          </a:bodyPr>
          <a:lstStyle/>
          <a:p>
            <a:pPr indent="0" lvl="0" marL="0" marR="0" rtl="0" algn="l">
              <a:lnSpc>
                <a:spcPct val="80000"/>
              </a:lnSpc>
              <a:spcBef>
                <a:spcPts val="0"/>
              </a:spcBef>
              <a:spcAft>
                <a:spcPts val="0"/>
              </a:spcAft>
              <a:buClr>
                <a:srgbClr val="ED6B00"/>
              </a:buClr>
              <a:buSzPts val="2800"/>
              <a:buFont typeface="Calibri"/>
              <a:buNone/>
            </a:pPr>
            <a:r>
              <a:rPr b="1" i="0" lang="en-US" sz="2800" u="none" cap="none" strike="noStrike">
                <a:solidFill>
                  <a:srgbClr val="ED6B00"/>
                </a:solidFill>
                <a:latin typeface="Calibri"/>
                <a:ea typeface="Calibri"/>
                <a:cs typeface="Calibri"/>
                <a:sym typeface="Calibri"/>
              </a:rPr>
              <a:t>TICKET DE SALIDA</a:t>
            </a:r>
            <a:endParaRPr/>
          </a:p>
        </p:txBody>
      </p:sp>
      <p:sp>
        <p:nvSpPr>
          <p:cNvPr id="574" name="Google Shape;574;p29"/>
          <p:cNvSpPr txBox="1"/>
          <p:nvPr/>
        </p:nvSpPr>
        <p:spPr>
          <a:xfrm>
            <a:off x="366450" y="1110796"/>
            <a:ext cx="4700400" cy="372208"/>
          </a:xfrm>
          <a:prstGeom prst="rect">
            <a:avLst/>
          </a:prstGeom>
          <a:noFill/>
          <a:ln>
            <a:noFill/>
          </a:ln>
        </p:spPr>
        <p:txBody>
          <a:bodyPr anchorCtr="0" anchor="ctr" bIns="91400" lIns="91400" spcFirstLastPara="1" rIns="91400" wrap="square" tIns="91400">
            <a:spAutoFit/>
          </a:bodyPr>
          <a:lstStyle/>
          <a:p>
            <a:pPr indent="0" lvl="0" marL="0" marR="0" rtl="0" algn="l">
              <a:lnSpc>
                <a:spcPct val="100000"/>
              </a:lnSpc>
              <a:spcBef>
                <a:spcPts val="0"/>
              </a:spcBef>
              <a:spcAft>
                <a:spcPts val="0"/>
              </a:spcAft>
              <a:buClr>
                <a:srgbClr val="000000"/>
              </a:buClr>
              <a:buSzPts val="1400"/>
              <a:buFont typeface="Calibri"/>
              <a:buNone/>
            </a:pPr>
            <a:r>
              <a:rPr b="1" i="0" lang="en-US" sz="1400" u="none" cap="none" strike="noStrike">
                <a:solidFill>
                  <a:srgbClr val="000000"/>
                </a:solidFill>
                <a:latin typeface="Calibri"/>
                <a:ea typeface="Calibri"/>
                <a:cs typeface="Calibri"/>
                <a:sym typeface="Calibri"/>
              </a:rPr>
              <a:t>ANTES DE TERMINAR:</a:t>
            </a:r>
            <a:endParaRPr/>
          </a:p>
        </p:txBody>
      </p:sp>
      <p:pic>
        <p:nvPicPr>
          <p:cNvPr descr="Imagen 8" id="575" name="Google Shape;575;p29"/>
          <p:cNvPicPr preferRelativeResize="0"/>
          <p:nvPr/>
        </p:nvPicPr>
        <p:blipFill rotWithShape="1">
          <a:blip r:embed="rId3">
            <a:alphaModFix/>
          </a:blip>
          <a:srcRect b="0" l="0" r="0" t="0"/>
          <a:stretch/>
        </p:blipFill>
        <p:spPr>
          <a:xfrm>
            <a:off x="5830530" y="2890682"/>
            <a:ext cx="2963596" cy="4629223"/>
          </a:xfrm>
          <a:prstGeom prst="rect">
            <a:avLst/>
          </a:prstGeom>
          <a:noFill/>
          <a:ln>
            <a:noFill/>
          </a:ln>
        </p:spPr>
      </p:pic>
      <p:sp>
        <p:nvSpPr>
          <p:cNvPr id="576" name="Google Shape;576;p29"/>
          <p:cNvSpPr txBox="1"/>
          <p:nvPr/>
        </p:nvSpPr>
        <p:spPr>
          <a:xfrm>
            <a:off x="958646" y="2735426"/>
            <a:ext cx="5107859" cy="2881448"/>
          </a:xfrm>
          <a:prstGeom prst="rect">
            <a:avLst/>
          </a:prstGeom>
          <a:noFill/>
          <a:ln>
            <a:noFill/>
          </a:ln>
        </p:spPr>
        <p:txBody>
          <a:bodyPr anchorCtr="0" anchor="ctr" bIns="91400" lIns="91400" spcFirstLastPara="1" rIns="91400" wrap="square" tIns="91400">
            <a:spAutoFit/>
          </a:bodyPr>
          <a:lstStyle/>
          <a:p>
            <a:pPr indent="0" lvl="0" marL="0" marR="0" rtl="0" algn="l">
              <a:lnSpc>
                <a:spcPct val="115000"/>
              </a:lnSpc>
              <a:spcBef>
                <a:spcPts val="0"/>
              </a:spcBef>
              <a:spcAft>
                <a:spcPts val="0"/>
              </a:spcAft>
              <a:buClr>
                <a:srgbClr val="A93501"/>
              </a:buClr>
              <a:buSzPts val="2000"/>
              <a:buFont typeface="Calibri"/>
              <a:buNone/>
            </a:pPr>
            <a:r>
              <a:rPr b="0" i="0" lang="en-US" sz="2000" u="none" cap="none" strike="noStrike">
                <a:solidFill>
                  <a:srgbClr val="A93501"/>
                </a:solidFill>
                <a:latin typeface="Calibri"/>
                <a:ea typeface="Calibri"/>
                <a:cs typeface="Calibri"/>
                <a:sym typeface="Calibri"/>
              </a:rPr>
              <a:t>ALMACENAMIENTO DE </a:t>
            </a:r>
            <a:endParaRPr/>
          </a:p>
          <a:p>
            <a:pPr indent="0" lvl="0" marL="0" marR="0" rtl="0" algn="l">
              <a:lnSpc>
                <a:spcPct val="104999"/>
              </a:lnSpc>
              <a:spcBef>
                <a:spcPts val="0"/>
              </a:spcBef>
              <a:spcAft>
                <a:spcPts val="0"/>
              </a:spcAft>
              <a:buClr>
                <a:srgbClr val="ED6B00"/>
              </a:buClr>
              <a:buSzPts val="2000"/>
              <a:buFont typeface="Calibri"/>
              <a:buNone/>
            </a:pPr>
            <a:r>
              <a:rPr b="1" i="0" lang="en-US" sz="2000" u="none" cap="none" strike="noStrike">
                <a:solidFill>
                  <a:srgbClr val="ED6B00"/>
                </a:solidFill>
                <a:latin typeface="Calibri"/>
                <a:ea typeface="Calibri"/>
                <a:cs typeface="Calibri"/>
                <a:sym typeface="Calibri"/>
              </a:rPr>
              <a:t>MATERIALES PALETIZADOS</a:t>
            </a:r>
            <a:endParaRPr/>
          </a:p>
          <a:p>
            <a:pPr indent="0" lvl="0" marL="0" marR="0" rtl="0" algn="l">
              <a:lnSpc>
                <a:spcPct val="115000"/>
              </a:lnSpc>
              <a:spcBef>
                <a:spcPts val="0"/>
              </a:spcBef>
              <a:spcAft>
                <a:spcPts val="0"/>
              </a:spcAft>
              <a:buClr>
                <a:srgbClr val="000000"/>
              </a:buClr>
              <a:buSzPts val="1400"/>
              <a:buFont typeface="Calibri"/>
              <a:buNone/>
            </a:pPr>
            <a:r>
              <a:t/>
            </a:r>
            <a:endParaRPr b="0" i="0" sz="1400" u="none" cap="none" strike="noStrike">
              <a:solidFill>
                <a:srgbClr val="000000"/>
              </a:solidFill>
              <a:latin typeface="Arial"/>
              <a:ea typeface="Arial"/>
              <a:cs typeface="Arial"/>
              <a:sym typeface="Arial"/>
            </a:endParaRPr>
          </a:p>
          <a:p>
            <a:pPr indent="0" lvl="0" marL="0" marR="0" rtl="0" algn="l">
              <a:lnSpc>
                <a:spcPct val="115000"/>
              </a:lnSpc>
              <a:spcBef>
                <a:spcPts val="0"/>
              </a:spcBef>
              <a:spcAft>
                <a:spcPts val="0"/>
              </a:spcAft>
              <a:buClr>
                <a:srgbClr val="000000"/>
              </a:buClr>
              <a:buSzPts val="1600"/>
              <a:buFont typeface="Calibri"/>
              <a:buNone/>
            </a:pPr>
            <a:r>
              <a:rPr b="0" i="0" lang="en-US" sz="1600" u="none" cap="none" strike="noStrike">
                <a:solidFill>
                  <a:srgbClr val="000000"/>
                </a:solidFill>
                <a:latin typeface="Calibri"/>
                <a:ea typeface="Calibri"/>
                <a:cs typeface="Calibri"/>
                <a:sym typeface="Calibri"/>
              </a:rPr>
              <a:t>¡No olvides contestar la Autoevaluación y entregar el Ticket de Salida!</a:t>
            </a:r>
            <a:endParaRPr/>
          </a:p>
          <a:p>
            <a:pPr indent="0" lvl="0" marL="0" marR="0" rtl="0" algn="l">
              <a:lnSpc>
                <a:spcPct val="115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a:p>
            <a:pPr indent="0" lvl="0" marL="0" marR="0" rtl="0" algn="l">
              <a:lnSpc>
                <a:spcPct val="115000"/>
              </a:lnSpc>
              <a:spcBef>
                <a:spcPts val="0"/>
              </a:spcBef>
              <a:spcAft>
                <a:spcPts val="0"/>
              </a:spcAft>
              <a:buClr>
                <a:srgbClr val="ED6B00"/>
              </a:buClr>
              <a:buSzPts val="2100"/>
              <a:buFont typeface="Calibri"/>
              <a:buNone/>
            </a:pPr>
            <a:r>
              <a:rPr b="1" i="0" lang="en-US" sz="2100" u="none" cap="none" strike="noStrike">
                <a:solidFill>
                  <a:srgbClr val="ED6B00"/>
                </a:solidFill>
                <a:latin typeface="Calibri"/>
                <a:ea typeface="Calibri"/>
                <a:cs typeface="Calibri"/>
                <a:sym typeface="Calibri"/>
              </a:rPr>
              <a:t>¡Hasta la próxima!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ED6B00"/>
              </a:buClr>
              <a:buSzPts val="2100"/>
              <a:buFont typeface="Arial"/>
              <a:buNone/>
            </a:pPr>
            <a:br>
              <a:rPr b="1" i="0" lang="en-US" sz="2100" u="none" cap="none" strike="noStrike">
                <a:solidFill>
                  <a:srgbClr val="ED6B00"/>
                </a:solidFill>
                <a:latin typeface="Arial"/>
                <a:ea typeface="Arial"/>
                <a:cs typeface="Arial"/>
                <a:sym typeface="Arial"/>
              </a:rPr>
            </a:br>
            <a:endParaRPr b="0" i="0" sz="1400" u="none" cap="none" strike="noStrike">
              <a:solidFill>
                <a:srgbClr val="000000"/>
              </a:solidFill>
              <a:latin typeface="Arial"/>
              <a:ea typeface="Arial"/>
              <a:cs typeface="Arial"/>
              <a:sym typeface="Arial"/>
            </a:endParaRPr>
          </a:p>
        </p:txBody>
      </p:sp>
      <p:pic>
        <p:nvPicPr>
          <p:cNvPr descr="Imagen 16" id="577" name="Google Shape;577;p29"/>
          <p:cNvPicPr preferRelativeResize="0"/>
          <p:nvPr/>
        </p:nvPicPr>
        <p:blipFill rotWithShape="1">
          <a:blip r:embed="rId4">
            <a:alphaModFix/>
          </a:blip>
          <a:srcRect b="0" l="0" r="0" t="0"/>
          <a:stretch/>
        </p:blipFill>
        <p:spPr>
          <a:xfrm>
            <a:off x="3210792" y="4159041"/>
            <a:ext cx="673177" cy="603723"/>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3" name="Shape 123"/>
        <p:cNvGrpSpPr/>
        <p:nvPr/>
      </p:nvGrpSpPr>
      <p:grpSpPr>
        <a:xfrm>
          <a:off x="0" y="0"/>
          <a:ext cx="0" cy="0"/>
          <a:chOff x="0" y="0"/>
          <a:chExt cx="0" cy="0"/>
        </a:xfrm>
      </p:grpSpPr>
      <p:sp>
        <p:nvSpPr>
          <p:cNvPr id="124" name="Google Shape;124;p3"/>
          <p:cNvSpPr txBox="1"/>
          <p:nvPr>
            <p:ph idx="4294967295" type="sldNum"/>
          </p:nvPr>
        </p:nvSpPr>
        <p:spPr>
          <a:xfrm>
            <a:off x="442489" y="6881800"/>
            <a:ext cx="266354" cy="317116"/>
          </a:xfrm>
          <a:prstGeom prst="rect">
            <a:avLst/>
          </a:prstGeom>
          <a:noFill/>
          <a:ln>
            <a:noFill/>
          </a:ln>
        </p:spPr>
        <p:txBody>
          <a:bodyPr anchorCtr="0" anchor="t" bIns="91400" lIns="91400" spcFirstLastPara="1" rIns="91400" wrap="square" tIns="91400">
            <a:spAutoFit/>
          </a:bodyPr>
          <a:lstStyle/>
          <a:p>
            <a:pPr indent="0" lvl="0" marL="0" rtl="0" algn="r">
              <a:lnSpc>
                <a:spcPct val="100000"/>
              </a:lnSpc>
              <a:spcBef>
                <a:spcPts val="0"/>
              </a:spcBef>
              <a:spcAft>
                <a:spcPts val="0"/>
              </a:spcAft>
              <a:buClr>
                <a:srgbClr val="000000"/>
              </a:buClr>
              <a:buSzPts val="1100"/>
              <a:buFont typeface="Calibri"/>
              <a:buNone/>
            </a:pPr>
            <a:fld id="{00000000-1234-1234-1234-123412341234}" type="slidenum">
              <a:rPr lang="en-US" sz="1100">
                <a:latin typeface="Calibri"/>
                <a:ea typeface="Calibri"/>
                <a:cs typeface="Calibri"/>
                <a:sym typeface="Calibri"/>
              </a:rPr>
              <a:t>‹#›</a:t>
            </a:fld>
            <a:endParaRPr b="0" i="0" sz="1100" u="none" cap="none" strike="noStrike">
              <a:solidFill>
                <a:srgbClr val="000000"/>
              </a:solidFill>
              <a:latin typeface="Calibri"/>
              <a:ea typeface="Calibri"/>
              <a:cs typeface="Calibri"/>
              <a:sym typeface="Calibri"/>
            </a:endParaRPr>
          </a:p>
        </p:txBody>
      </p:sp>
      <p:sp>
        <p:nvSpPr>
          <p:cNvPr id="125" name="Google Shape;125;p3"/>
          <p:cNvSpPr txBox="1"/>
          <p:nvPr/>
        </p:nvSpPr>
        <p:spPr>
          <a:xfrm>
            <a:off x="462114" y="2499449"/>
            <a:ext cx="2760223" cy="3143814"/>
          </a:xfrm>
          <a:prstGeom prst="rect">
            <a:avLst/>
          </a:prstGeom>
          <a:noFill/>
          <a:ln>
            <a:noFill/>
          </a:ln>
        </p:spPr>
        <p:txBody>
          <a:bodyPr anchorCtr="0" anchor="t" bIns="91400" lIns="91400" spcFirstLastPara="1" rIns="91400" wrap="square" tIns="91400">
            <a:spAutoFit/>
          </a:bodyPr>
          <a:lstStyle/>
          <a:p>
            <a:pPr indent="0" lvl="0" marL="0" marR="0" rtl="0" algn="l">
              <a:lnSpc>
                <a:spcPct val="115000"/>
              </a:lnSpc>
              <a:spcBef>
                <a:spcPts val="0"/>
              </a:spcBef>
              <a:spcAft>
                <a:spcPts val="0"/>
              </a:spcAft>
              <a:buClr>
                <a:srgbClr val="000000"/>
              </a:buClr>
              <a:buSzPts val="1400"/>
              <a:buFont typeface="Calibri"/>
              <a:buNone/>
            </a:pPr>
            <a:r>
              <a:rPr b="1" i="0" lang="en-US" sz="1400" u="none" cap="none" strike="noStrike">
                <a:solidFill>
                  <a:srgbClr val="000000"/>
                </a:solidFill>
                <a:latin typeface="Calibri"/>
                <a:ea typeface="Calibri"/>
                <a:cs typeface="Calibri"/>
                <a:sym typeface="Calibri"/>
              </a:rPr>
              <a:t>OA 3</a:t>
            </a:r>
            <a:endParaRPr/>
          </a:p>
          <a:p>
            <a:pPr indent="0" lvl="0" marL="0" marR="0" rtl="0" algn="l">
              <a:lnSpc>
                <a:spcPct val="100000"/>
              </a:lnSpc>
              <a:spcBef>
                <a:spcPts val="0"/>
              </a:spcBef>
              <a:spcAft>
                <a:spcPts val="0"/>
              </a:spcAft>
              <a:buClr>
                <a:srgbClr val="000000"/>
              </a:buClr>
              <a:buSzPts val="1400"/>
              <a:buFont typeface="Calibri"/>
              <a:buNone/>
            </a:pPr>
            <a:r>
              <a:rPr b="0" i="0" lang="en-US" sz="1400" u="none" cap="none" strike="noStrike">
                <a:solidFill>
                  <a:srgbClr val="000000"/>
                </a:solidFill>
                <a:latin typeface="Calibri"/>
                <a:ea typeface="Calibri"/>
                <a:cs typeface="Calibri"/>
                <a:sym typeface="Calibri"/>
              </a:rPr>
              <a:t>Cubicar los productos, materiales e insumos que requieren almacenaje y los espacios de bodega para lograr una disposición eficiente de los primeros y la optimización de los segundos.</a:t>
            </a:r>
            <a:endParaRPr b="0" i="0" sz="1200" u="none" cap="none" strike="noStrike">
              <a:solidFill>
                <a:srgbClr val="000000"/>
              </a:solidFill>
              <a:latin typeface="Times"/>
              <a:ea typeface="Times"/>
              <a:cs typeface="Times"/>
              <a:sym typeface="Times"/>
            </a:endParaRPr>
          </a:p>
          <a:p>
            <a:pPr indent="0" lvl="0" marL="0" marR="0" rtl="0" algn="l">
              <a:lnSpc>
                <a:spcPct val="100000"/>
              </a:lnSpc>
              <a:spcBef>
                <a:spcPts val="0"/>
              </a:spcBef>
              <a:spcAft>
                <a:spcPts val="0"/>
              </a:spcAft>
              <a:buClr>
                <a:srgbClr val="000000"/>
              </a:buClr>
              <a:buSzPts val="1200"/>
              <a:buFont typeface="Calibri"/>
              <a:buNone/>
            </a:pPr>
            <a:r>
              <a:t/>
            </a:r>
            <a:endParaRPr b="0" i="0" sz="1200" u="none" cap="none" strike="noStrike">
              <a:solidFill>
                <a:srgbClr val="000000"/>
              </a:solidFill>
              <a:latin typeface="Times"/>
              <a:ea typeface="Times"/>
              <a:cs typeface="Times"/>
              <a:sym typeface="Times"/>
            </a:endParaRPr>
          </a:p>
          <a:p>
            <a:pPr indent="0" lvl="0" marL="0" marR="0" rtl="0" algn="l">
              <a:lnSpc>
                <a:spcPct val="100000"/>
              </a:lnSpc>
              <a:spcBef>
                <a:spcPts val="0"/>
              </a:spcBef>
              <a:spcAft>
                <a:spcPts val="0"/>
              </a:spcAft>
              <a:buClr>
                <a:srgbClr val="000000"/>
              </a:buClr>
              <a:buSzPts val="1400"/>
              <a:buFont typeface="Calibri"/>
              <a:buNone/>
            </a:pPr>
            <a:r>
              <a:rPr b="1" i="0" lang="en-US" sz="1400" u="none" cap="none" strike="noStrike">
                <a:solidFill>
                  <a:srgbClr val="000000"/>
                </a:solidFill>
                <a:latin typeface="Calibri"/>
                <a:ea typeface="Calibri"/>
                <a:cs typeface="Calibri"/>
                <a:sym typeface="Calibri"/>
              </a:rPr>
              <a:t>OA Genérico</a:t>
            </a:r>
            <a:endParaRPr/>
          </a:p>
          <a:p>
            <a:pPr indent="0" lvl="0" marL="0" marR="0" rtl="0" algn="l">
              <a:lnSpc>
                <a:spcPct val="100000"/>
              </a:lnSpc>
              <a:spcBef>
                <a:spcPts val="0"/>
              </a:spcBef>
              <a:spcAft>
                <a:spcPts val="0"/>
              </a:spcAft>
              <a:buClr>
                <a:srgbClr val="000000"/>
              </a:buClr>
              <a:buSzPts val="1400"/>
              <a:buFont typeface="Calibri"/>
              <a:buNone/>
            </a:pPr>
            <a:r>
              <a:rPr b="0" i="0" lang="en-US" sz="1400" u="none" cap="none" strike="noStrike">
                <a:solidFill>
                  <a:srgbClr val="000000"/>
                </a:solidFill>
                <a:latin typeface="Calibri"/>
                <a:ea typeface="Calibri"/>
                <a:cs typeface="Calibri"/>
                <a:sym typeface="Calibri"/>
              </a:rPr>
              <a:t>C - H - K</a:t>
            </a:r>
            <a:endParaRPr/>
          </a:p>
          <a:p>
            <a:pPr indent="0" lvl="0" marL="0" marR="0" rtl="0" algn="l">
              <a:lnSpc>
                <a:spcPct val="100000"/>
              </a:lnSpc>
              <a:spcBef>
                <a:spcPts val="0"/>
              </a:spcBef>
              <a:spcAft>
                <a:spcPts val="0"/>
              </a:spcAft>
              <a:buClr>
                <a:srgbClr val="000000"/>
              </a:buClr>
              <a:buSzPts val="1400"/>
              <a:buFont typeface="Calibri"/>
              <a:buNone/>
            </a:pPr>
            <a:r>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Calibri"/>
              <a:buNone/>
            </a:pPr>
            <a:br>
              <a:rPr b="0" i="0" lang="en-US" sz="1400" u="none" cap="none" strike="noStrike">
                <a:solidFill>
                  <a:srgbClr val="000000"/>
                </a:solidFill>
                <a:latin typeface="Calibri"/>
                <a:ea typeface="Calibri"/>
                <a:cs typeface="Calibri"/>
                <a:sym typeface="Calibri"/>
              </a:rPr>
            </a:br>
            <a:endParaRPr b="0" i="0" sz="1400" u="none" cap="none" strike="noStrike">
              <a:solidFill>
                <a:srgbClr val="000000"/>
              </a:solidFill>
              <a:latin typeface="Calibri"/>
              <a:ea typeface="Calibri"/>
              <a:cs typeface="Calibri"/>
              <a:sym typeface="Calibri"/>
            </a:endParaRPr>
          </a:p>
        </p:txBody>
      </p:sp>
      <p:grpSp>
        <p:nvGrpSpPr>
          <p:cNvPr id="126" name="Google Shape;126;p3"/>
          <p:cNvGrpSpPr/>
          <p:nvPr/>
        </p:nvGrpSpPr>
        <p:grpSpPr>
          <a:xfrm>
            <a:off x="252573" y="1472660"/>
            <a:ext cx="2980515" cy="4543830"/>
            <a:chOff x="0" y="0"/>
            <a:chExt cx="2980514" cy="4543829"/>
          </a:xfrm>
        </p:grpSpPr>
        <p:sp>
          <p:nvSpPr>
            <p:cNvPr id="127" name="Google Shape;127;p3"/>
            <p:cNvSpPr/>
            <p:nvPr/>
          </p:nvSpPr>
          <p:spPr>
            <a:xfrm>
              <a:off x="0" y="0"/>
              <a:ext cx="2980514" cy="4543829"/>
            </a:xfrm>
            <a:prstGeom prst="roundRect">
              <a:avLst>
                <a:gd fmla="val 8420" name="adj"/>
              </a:avLst>
            </a:prstGeom>
            <a:noFill/>
            <a:ln cap="flat" cmpd="sng" w="9525">
              <a:solidFill>
                <a:srgbClr val="585858"/>
              </a:solidFill>
              <a:prstDash val="solid"/>
              <a:round/>
              <a:headEnd len="sm" w="sm" type="none"/>
              <a:tailEnd len="sm" w="sm" type="none"/>
            </a:ln>
          </p:spPr>
          <p:txBody>
            <a:bodyPr anchorCtr="0" anchor="ctr" bIns="45700" lIns="45700" spcFirstLastPara="1" rIns="45700"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8" name="Google Shape;128;p3"/>
            <p:cNvSpPr txBox="1"/>
            <p:nvPr/>
          </p:nvSpPr>
          <p:spPr>
            <a:xfrm>
              <a:off x="78265" y="2081797"/>
              <a:ext cx="2823983" cy="380234"/>
            </a:xfrm>
            <a:prstGeom prst="rect">
              <a:avLst/>
            </a:prstGeom>
            <a:noFill/>
            <a:ln>
              <a:noFill/>
            </a:ln>
          </p:spPr>
          <p:txBody>
            <a:bodyPr anchorCtr="0" anchor="ctr" bIns="91400" lIns="91400" spcFirstLastPara="1" rIns="91400" wrap="square" tIns="91400">
              <a:sp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Arial"/>
                  <a:ea typeface="Arial"/>
                  <a:cs typeface="Arial"/>
                  <a:sym typeface="Arial"/>
                </a:rPr>
                <a:t>    </a:t>
              </a:r>
              <a:endParaRPr/>
            </a:p>
          </p:txBody>
        </p:sp>
      </p:grpSp>
      <p:sp>
        <p:nvSpPr>
          <p:cNvPr id="129" name="Google Shape;129;p3"/>
          <p:cNvSpPr txBox="1"/>
          <p:nvPr/>
        </p:nvSpPr>
        <p:spPr>
          <a:xfrm>
            <a:off x="358670" y="2033504"/>
            <a:ext cx="2768319" cy="424498"/>
          </a:xfrm>
          <a:prstGeom prst="rect">
            <a:avLst/>
          </a:prstGeom>
          <a:noFill/>
          <a:ln>
            <a:noFill/>
          </a:ln>
        </p:spPr>
        <p:txBody>
          <a:bodyPr anchorCtr="0" anchor="ctr" bIns="91400" lIns="91400" spcFirstLastPara="1" rIns="91400" wrap="square" tIns="91400">
            <a:spAutoFit/>
          </a:bodyPr>
          <a:lstStyle/>
          <a:p>
            <a:pPr indent="0" lvl="0" marL="0" marR="0" rtl="0" algn="ctr">
              <a:lnSpc>
                <a:spcPct val="90000"/>
              </a:lnSpc>
              <a:spcBef>
                <a:spcPts val="0"/>
              </a:spcBef>
              <a:spcAft>
                <a:spcPts val="0"/>
              </a:spcAft>
              <a:buClr>
                <a:srgbClr val="ED6B00"/>
              </a:buClr>
              <a:buSzPts val="1800"/>
              <a:buFont typeface="Calibri"/>
              <a:buNone/>
            </a:pPr>
            <a:r>
              <a:rPr b="1" i="0" lang="en-US" sz="1800" u="none" cap="none" strike="noStrike">
                <a:solidFill>
                  <a:srgbClr val="ED6B00"/>
                </a:solidFill>
                <a:latin typeface="Calibri"/>
                <a:ea typeface="Calibri"/>
                <a:cs typeface="Calibri"/>
                <a:sym typeface="Calibri"/>
              </a:rPr>
              <a:t>OBJETIVO DE APRENDIZAJE</a:t>
            </a:r>
            <a:endParaRPr/>
          </a:p>
        </p:txBody>
      </p:sp>
      <p:pic>
        <p:nvPicPr>
          <p:cNvPr descr="Imagen 27" id="130" name="Google Shape;130;p3"/>
          <p:cNvPicPr preferRelativeResize="0"/>
          <p:nvPr/>
        </p:nvPicPr>
        <p:blipFill rotWithShape="1">
          <a:blip r:embed="rId3">
            <a:alphaModFix/>
          </a:blip>
          <a:srcRect b="0" l="0" r="0" t="0"/>
          <a:stretch/>
        </p:blipFill>
        <p:spPr>
          <a:xfrm>
            <a:off x="1410121" y="1203013"/>
            <a:ext cx="702377" cy="669709"/>
          </a:xfrm>
          <a:prstGeom prst="rect">
            <a:avLst/>
          </a:prstGeom>
          <a:noFill/>
          <a:ln>
            <a:noFill/>
          </a:ln>
        </p:spPr>
      </p:pic>
      <p:grpSp>
        <p:nvGrpSpPr>
          <p:cNvPr id="131" name="Google Shape;131;p3"/>
          <p:cNvGrpSpPr/>
          <p:nvPr/>
        </p:nvGrpSpPr>
        <p:grpSpPr>
          <a:xfrm>
            <a:off x="3362219" y="1472660"/>
            <a:ext cx="2980515" cy="4543828"/>
            <a:chOff x="0" y="0"/>
            <a:chExt cx="2980514" cy="4543827"/>
          </a:xfrm>
        </p:grpSpPr>
        <p:sp>
          <p:nvSpPr>
            <p:cNvPr id="132" name="Google Shape;132;p3"/>
            <p:cNvSpPr/>
            <p:nvPr/>
          </p:nvSpPr>
          <p:spPr>
            <a:xfrm>
              <a:off x="0" y="0"/>
              <a:ext cx="2980514" cy="4543827"/>
            </a:xfrm>
            <a:prstGeom prst="roundRect">
              <a:avLst>
                <a:gd fmla="val 8420" name="adj"/>
              </a:avLst>
            </a:prstGeom>
            <a:noFill/>
            <a:ln cap="flat" cmpd="sng" w="9525">
              <a:solidFill>
                <a:srgbClr val="585858"/>
              </a:solidFill>
              <a:prstDash val="solid"/>
              <a:round/>
              <a:headEnd len="sm" w="sm" type="none"/>
              <a:tailEnd len="sm" w="sm" type="none"/>
            </a:ln>
          </p:spPr>
          <p:txBody>
            <a:bodyPr anchorCtr="0" anchor="ctr" bIns="45700" lIns="45700" spcFirstLastPara="1" rIns="45700"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3" name="Google Shape;133;p3"/>
            <p:cNvSpPr txBox="1"/>
            <p:nvPr/>
          </p:nvSpPr>
          <p:spPr>
            <a:xfrm>
              <a:off x="78265" y="2081796"/>
              <a:ext cx="2823983" cy="380235"/>
            </a:xfrm>
            <a:prstGeom prst="rect">
              <a:avLst/>
            </a:prstGeom>
            <a:noFill/>
            <a:ln>
              <a:noFill/>
            </a:ln>
          </p:spPr>
          <p:txBody>
            <a:bodyPr anchorCtr="0" anchor="ctr" bIns="91400" lIns="91400" spcFirstLastPara="1" rIns="91400" wrap="square" tIns="91400">
              <a:sp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Arial"/>
                  <a:ea typeface="Arial"/>
                  <a:cs typeface="Arial"/>
                  <a:sym typeface="Arial"/>
                </a:rPr>
                <a:t>    </a:t>
              </a:r>
              <a:endParaRPr/>
            </a:p>
          </p:txBody>
        </p:sp>
      </p:grpSp>
      <p:sp>
        <p:nvSpPr>
          <p:cNvPr id="134" name="Google Shape;134;p3"/>
          <p:cNvSpPr txBox="1"/>
          <p:nvPr/>
        </p:nvSpPr>
        <p:spPr>
          <a:xfrm>
            <a:off x="3561634" y="2499448"/>
            <a:ext cx="2781097" cy="1503651"/>
          </a:xfrm>
          <a:prstGeom prst="rect">
            <a:avLst/>
          </a:prstGeom>
          <a:noFill/>
          <a:ln>
            <a:noFill/>
          </a:ln>
        </p:spPr>
        <p:txBody>
          <a:bodyPr anchorCtr="0" anchor="t" bIns="91400" lIns="91400" spcFirstLastPara="1" rIns="91400" wrap="square" tIns="91400">
            <a:spAutoFit/>
          </a:bodyPr>
          <a:lstStyle/>
          <a:p>
            <a:pPr indent="0" lvl="0" marL="0" marR="0" rtl="0" algn="l">
              <a:lnSpc>
                <a:spcPct val="100000"/>
              </a:lnSpc>
              <a:spcBef>
                <a:spcPts val="0"/>
              </a:spcBef>
              <a:spcAft>
                <a:spcPts val="0"/>
              </a:spcAft>
              <a:buClr>
                <a:srgbClr val="000000"/>
              </a:buClr>
              <a:buSzPts val="1400"/>
              <a:buFont typeface="Calibri"/>
              <a:buNone/>
            </a:pPr>
            <a:r>
              <a:rPr b="1" i="0" lang="en-US" sz="1400" u="none" cap="none" strike="noStrike">
                <a:solidFill>
                  <a:srgbClr val="000000"/>
                </a:solidFill>
                <a:latin typeface="Calibri"/>
                <a:ea typeface="Calibri"/>
                <a:cs typeface="Calibri"/>
                <a:sym typeface="Calibri"/>
              </a:rPr>
              <a:t>2. </a:t>
            </a:r>
            <a:r>
              <a:rPr b="0" i="0" lang="en-US" sz="1400" u="none" cap="none" strike="noStrike">
                <a:solidFill>
                  <a:srgbClr val="000000"/>
                </a:solidFill>
                <a:latin typeface="Calibri"/>
                <a:ea typeface="Calibri"/>
                <a:cs typeface="Calibri"/>
                <a:sym typeface="Calibri"/>
              </a:rPr>
              <a:t>Organiza los espacios de bodegaje para lograr optimizar las zonas de almacenamiento según las normas de seguridad vigentes e instrucciones de jefatura.</a:t>
            </a:r>
            <a:endParaRPr b="0" i="0" sz="1200" u="none" cap="none" strike="noStrike">
              <a:solidFill>
                <a:srgbClr val="000000"/>
              </a:solidFill>
              <a:latin typeface="Times"/>
              <a:ea typeface="Times"/>
              <a:cs typeface="Times"/>
              <a:sym typeface="Times"/>
            </a:endParaRPr>
          </a:p>
        </p:txBody>
      </p:sp>
      <p:sp>
        <p:nvSpPr>
          <p:cNvPr id="135" name="Google Shape;135;p3"/>
          <p:cNvSpPr txBox="1"/>
          <p:nvPr/>
        </p:nvSpPr>
        <p:spPr>
          <a:xfrm>
            <a:off x="3561636" y="2033504"/>
            <a:ext cx="2609185" cy="424498"/>
          </a:xfrm>
          <a:prstGeom prst="rect">
            <a:avLst/>
          </a:prstGeom>
          <a:noFill/>
          <a:ln>
            <a:noFill/>
          </a:ln>
        </p:spPr>
        <p:txBody>
          <a:bodyPr anchorCtr="0" anchor="ctr" bIns="91400" lIns="91400" spcFirstLastPara="1" rIns="91400" wrap="square" tIns="91400">
            <a:spAutoFit/>
          </a:bodyPr>
          <a:lstStyle/>
          <a:p>
            <a:pPr indent="0" lvl="0" marL="0" marR="0" rtl="0" algn="ctr">
              <a:lnSpc>
                <a:spcPct val="90000"/>
              </a:lnSpc>
              <a:spcBef>
                <a:spcPts val="0"/>
              </a:spcBef>
              <a:spcAft>
                <a:spcPts val="0"/>
              </a:spcAft>
              <a:buClr>
                <a:srgbClr val="ED6B00"/>
              </a:buClr>
              <a:buSzPts val="1800"/>
              <a:buFont typeface="Calibri"/>
              <a:buNone/>
            </a:pPr>
            <a:r>
              <a:rPr b="1" i="0" lang="en-US" sz="1800" u="none" cap="none" strike="noStrike">
                <a:solidFill>
                  <a:srgbClr val="ED6B00"/>
                </a:solidFill>
                <a:latin typeface="Calibri"/>
                <a:ea typeface="Calibri"/>
                <a:cs typeface="Calibri"/>
                <a:sym typeface="Calibri"/>
              </a:rPr>
              <a:t>APRENDIZAJE ESPERADO</a:t>
            </a:r>
            <a:endParaRPr/>
          </a:p>
        </p:txBody>
      </p:sp>
      <p:pic>
        <p:nvPicPr>
          <p:cNvPr descr="Imagen 35" id="136" name="Google Shape;136;p3"/>
          <p:cNvPicPr preferRelativeResize="0"/>
          <p:nvPr/>
        </p:nvPicPr>
        <p:blipFill rotWithShape="1">
          <a:blip r:embed="rId4">
            <a:alphaModFix/>
          </a:blip>
          <a:srcRect b="0" l="0" r="0" t="0"/>
          <a:stretch/>
        </p:blipFill>
        <p:spPr>
          <a:xfrm>
            <a:off x="4539905" y="1203013"/>
            <a:ext cx="702377" cy="669709"/>
          </a:xfrm>
          <a:prstGeom prst="rect">
            <a:avLst/>
          </a:prstGeom>
          <a:noFill/>
          <a:ln>
            <a:noFill/>
          </a:ln>
        </p:spPr>
      </p:pic>
      <p:grpSp>
        <p:nvGrpSpPr>
          <p:cNvPr id="137" name="Google Shape;137;p3"/>
          <p:cNvGrpSpPr/>
          <p:nvPr/>
        </p:nvGrpSpPr>
        <p:grpSpPr>
          <a:xfrm>
            <a:off x="6473042" y="1472660"/>
            <a:ext cx="2980515" cy="5663580"/>
            <a:chOff x="0" y="0"/>
            <a:chExt cx="2980514" cy="5663580"/>
          </a:xfrm>
        </p:grpSpPr>
        <p:sp>
          <p:nvSpPr>
            <p:cNvPr id="138" name="Google Shape;138;p3"/>
            <p:cNvSpPr/>
            <p:nvPr/>
          </p:nvSpPr>
          <p:spPr>
            <a:xfrm>
              <a:off x="0" y="0"/>
              <a:ext cx="2980514" cy="5663580"/>
            </a:xfrm>
            <a:prstGeom prst="roundRect">
              <a:avLst>
                <a:gd fmla="val 8420" name="adj"/>
              </a:avLst>
            </a:prstGeom>
            <a:noFill/>
            <a:ln cap="flat" cmpd="sng" w="9525">
              <a:solidFill>
                <a:srgbClr val="585858"/>
              </a:solidFill>
              <a:prstDash val="solid"/>
              <a:round/>
              <a:headEnd len="sm" w="sm" type="none"/>
              <a:tailEnd len="sm" w="sm" type="none"/>
            </a:ln>
          </p:spPr>
          <p:txBody>
            <a:bodyPr anchorCtr="0" anchor="ctr" bIns="45700" lIns="45700" spcFirstLastPara="1" rIns="45700"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9" name="Google Shape;139;p3"/>
            <p:cNvSpPr txBox="1"/>
            <p:nvPr/>
          </p:nvSpPr>
          <p:spPr>
            <a:xfrm>
              <a:off x="78265" y="2641673"/>
              <a:ext cx="2823983" cy="380234"/>
            </a:xfrm>
            <a:prstGeom prst="rect">
              <a:avLst/>
            </a:prstGeom>
            <a:noFill/>
            <a:ln>
              <a:noFill/>
            </a:ln>
          </p:spPr>
          <p:txBody>
            <a:bodyPr anchorCtr="0" anchor="ctr" bIns="91400" lIns="91400" spcFirstLastPara="1" rIns="91400" wrap="square" tIns="91400">
              <a:sp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Arial"/>
                  <a:ea typeface="Arial"/>
                  <a:cs typeface="Arial"/>
                  <a:sym typeface="Arial"/>
                </a:rPr>
                <a:t>    </a:t>
              </a:r>
              <a:endParaRPr/>
            </a:p>
          </p:txBody>
        </p:sp>
      </p:grpSp>
      <p:sp>
        <p:nvSpPr>
          <p:cNvPr id="140" name="Google Shape;140;p3"/>
          <p:cNvSpPr txBox="1"/>
          <p:nvPr/>
        </p:nvSpPr>
        <p:spPr>
          <a:xfrm>
            <a:off x="6656438" y="2499448"/>
            <a:ext cx="2684207" cy="3572610"/>
          </a:xfrm>
          <a:prstGeom prst="rect">
            <a:avLst/>
          </a:prstGeom>
          <a:noFill/>
          <a:ln>
            <a:noFill/>
          </a:ln>
        </p:spPr>
        <p:txBody>
          <a:bodyPr anchorCtr="0" anchor="t" bIns="91400" lIns="91400" spcFirstLastPara="1" rIns="91400" wrap="square" tIns="91400">
            <a:spAutoFit/>
          </a:bodyPr>
          <a:lstStyle/>
          <a:p>
            <a:pPr indent="0" lvl="0" marL="0" marR="0" rtl="0" algn="l">
              <a:lnSpc>
                <a:spcPct val="100000"/>
              </a:lnSpc>
              <a:spcBef>
                <a:spcPts val="0"/>
              </a:spcBef>
              <a:spcAft>
                <a:spcPts val="0"/>
              </a:spcAft>
              <a:buClr>
                <a:srgbClr val="000000"/>
              </a:buClr>
              <a:buSzPts val="1400"/>
              <a:buFont typeface="Calibri"/>
              <a:buNone/>
            </a:pPr>
            <a:r>
              <a:rPr b="1" i="0" lang="en-US" sz="1400" u="none" cap="none" strike="noStrike">
                <a:solidFill>
                  <a:srgbClr val="000000"/>
                </a:solidFill>
                <a:latin typeface="Calibri"/>
                <a:ea typeface="Calibri"/>
                <a:cs typeface="Calibri"/>
                <a:sym typeface="Calibri"/>
              </a:rPr>
              <a:t>2.1.</a:t>
            </a:r>
            <a:r>
              <a:rPr b="0" i="0" lang="en-US" sz="1400" u="none" cap="none" strike="noStrike">
                <a:solidFill>
                  <a:srgbClr val="000000"/>
                </a:solidFill>
                <a:latin typeface="Calibri"/>
                <a:ea typeface="Calibri"/>
                <a:cs typeface="Calibri"/>
                <a:sym typeface="Calibri"/>
              </a:rPr>
              <a:t> Determina la capacidad real de almacenamiento de los espacios de las bodegas disponibles para considerar las áreas útiles reales de acuerdo a los procedimientos e indicaciones establecidas por la jefatura.</a:t>
            </a:r>
            <a:endParaRPr/>
          </a:p>
          <a:p>
            <a:pPr indent="0" lvl="0" marL="0" marR="0" rtl="0" algn="l">
              <a:lnSpc>
                <a:spcPct val="100000"/>
              </a:lnSpc>
              <a:spcBef>
                <a:spcPts val="0"/>
              </a:spcBef>
              <a:spcAft>
                <a:spcPts val="0"/>
              </a:spcAft>
              <a:buClr>
                <a:srgbClr val="000000"/>
              </a:buClr>
              <a:buSzPts val="1400"/>
              <a:buFont typeface="Calibri"/>
              <a:buNone/>
            </a:pPr>
            <a:r>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Calibri"/>
              <a:buNone/>
            </a:pPr>
            <a:r>
              <a:rPr b="0" i="0" lang="en-US" sz="1400" u="none" cap="none" strike="noStrike">
                <a:solidFill>
                  <a:srgbClr val="000000"/>
                </a:solidFill>
                <a:latin typeface="Calibri"/>
                <a:ea typeface="Calibri"/>
                <a:cs typeface="Calibri"/>
                <a:sym typeface="Calibri"/>
              </a:rPr>
              <a:t>Determina espacios para almacenar diversas mercancías en bodega, optimizando su uso de acuerdo a procedimientos e indicadores definidos</a:t>
            </a:r>
            <a:br>
              <a:rPr b="1" i="0" lang="en-US" sz="1400" u="none" cap="none" strike="noStrike">
                <a:solidFill>
                  <a:srgbClr val="000000"/>
                </a:solidFill>
                <a:latin typeface="Calibri"/>
                <a:ea typeface="Calibri"/>
                <a:cs typeface="Calibri"/>
                <a:sym typeface="Calibri"/>
              </a:rPr>
            </a:br>
            <a:br>
              <a:rPr b="1" i="0" lang="en-US" sz="1400" u="none" cap="none" strike="noStrike">
                <a:solidFill>
                  <a:srgbClr val="000000"/>
                </a:solidFill>
                <a:latin typeface="Calibri"/>
                <a:ea typeface="Calibri"/>
                <a:cs typeface="Calibri"/>
                <a:sym typeface="Calibri"/>
              </a:rPr>
            </a:br>
            <a:endParaRPr b="0" i="0" sz="1400" u="none" cap="none" strike="noStrike">
              <a:solidFill>
                <a:srgbClr val="000000"/>
              </a:solidFill>
              <a:latin typeface="Arial"/>
              <a:ea typeface="Arial"/>
              <a:cs typeface="Arial"/>
              <a:sym typeface="Arial"/>
            </a:endParaRPr>
          </a:p>
        </p:txBody>
      </p:sp>
      <p:sp>
        <p:nvSpPr>
          <p:cNvPr id="141" name="Google Shape;141;p3"/>
          <p:cNvSpPr txBox="1"/>
          <p:nvPr/>
        </p:nvSpPr>
        <p:spPr>
          <a:xfrm>
            <a:off x="6554516" y="2033504"/>
            <a:ext cx="2862261" cy="424498"/>
          </a:xfrm>
          <a:prstGeom prst="rect">
            <a:avLst/>
          </a:prstGeom>
          <a:noFill/>
          <a:ln>
            <a:noFill/>
          </a:ln>
        </p:spPr>
        <p:txBody>
          <a:bodyPr anchorCtr="0" anchor="ctr" bIns="91400" lIns="91400" spcFirstLastPara="1" rIns="91400" wrap="square" tIns="91400">
            <a:spAutoFit/>
          </a:bodyPr>
          <a:lstStyle/>
          <a:p>
            <a:pPr indent="0" lvl="0" marL="0" marR="0" rtl="0" algn="ctr">
              <a:lnSpc>
                <a:spcPct val="90000"/>
              </a:lnSpc>
              <a:spcBef>
                <a:spcPts val="0"/>
              </a:spcBef>
              <a:spcAft>
                <a:spcPts val="0"/>
              </a:spcAft>
              <a:buClr>
                <a:srgbClr val="ED6B00"/>
              </a:buClr>
              <a:buSzPts val="1800"/>
              <a:buFont typeface="Calibri"/>
              <a:buNone/>
            </a:pPr>
            <a:r>
              <a:rPr b="1" i="0" lang="en-US" sz="1800" u="none" cap="none" strike="noStrike">
                <a:solidFill>
                  <a:srgbClr val="ED6B00"/>
                </a:solidFill>
                <a:latin typeface="Calibri"/>
                <a:ea typeface="Calibri"/>
                <a:cs typeface="Calibri"/>
                <a:sym typeface="Calibri"/>
              </a:rPr>
              <a:t>CRITERIOS DE EVALUACIÓN</a:t>
            </a:r>
            <a:endParaRPr/>
          </a:p>
        </p:txBody>
      </p:sp>
      <p:pic>
        <p:nvPicPr>
          <p:cNvPr descr="Imagen 39" id="142" name="Google Shape;142;p3"/>
          <p:cNvPicPr preferRelativeResize="0"/>
          <p:nvPr/>
        </p:nvPicPr>
        <p:blipFill rotWithShape="1">
          <a:blip r:embed="rId5">
            <a:alphaModFix/>
          </a:blip>
          <a:srcRect b="0" l="0" r="0" t="0"/>
          <a:stretch/>
        </p:blipFill>
        <p:spPr>
          <a:xfrm>
            <a:off x="7649551" y="1203013"/>
            <a:ext cx="702377" cy="669709"/>
          </a:xfrm>
          <a:prstGeom prst="rect">
            <a:avLst/>
          </a:prstGeom>
          <a:noFill/>
          <a:ln>
            <a:noFill/>
          </a:ln>
        </p:spPr>
      </p:pic>
      <p:pic>
        <p:nvPicPr>
          <p:cNvPr descr="Imagen 40" id="143" name="Google Shape;143;p3"/>
          <p:cNvPicPr preferRelativeResize="0"/>
          <p:nvPr/>
        </p:nvPicPr>
        <p:blipFill rotWithShape="1">
          <a:blip r:embed="rId6">
            <a:alphaModFix/>
          </a:blip>
          <a:srcRect b="0" l="0" r="0" t="0"/>
          <a:stretch/>
        </p:blipFill>
        <p:spPr>
          <a:xfrm flipH="1">
            <a:off x="511864" y="4448533"/>
            <a:ext cx="3103843" cy="2466271"/>
          </a:xfrm>
          <a:prstGeom prst="rect">
            <a:avLst/>
          </a:prstGeom>
          <a:noFill/>
          <a:ln>
            <a:noFill/>
          </a:ln>
        </p:spPr>
      </p:pic>
      <p:pic>
        <p:nvPicPr>
          <p:cNvPr descr="Imagen 43" id="144" name="Google Shape;144;p3"/>
          <p:cNvPicPr preferRelativeResize="0"/>
          <p:nvPr/>
        </p:nvPicPr>
        <p:blipFill rotWithShape="1">
          <a:blip r:embed="rId7">
            <a:alphaModFix/>
          </a:blip>
          <a:srcRect b="0" l="0" r="0" t="0"/>
          <a:stretch/>
        </p:blipFill>
        <p:spPr>
          <a:xfrm flipH="1">
            <a:off x="3588296" y="3757726"/>
            <a:ext cx="3025212" cy="4082384"/>
          </a:xfrm>
          <a:prstGeom prst="rect">
            <a:avLst/>
          </a:prstGeom>
          <a:noFill/>
          <a:ln>
            <a:noFill/>
          </a:ln>
        </p:spPr>
      </p:pic>
      <p:sp>
        <p:nvSpPr>
          <p:cNvPr id="145" name="Google Shape;145;p3"/>
          <p:cNvSpPr txBox="1"/>
          <p:nvPr/>
        </p:nvSpPr>
        <p:spPr>
          <a:xfrm>
            <a:off x="442490" y="6881800"/>
            <a:ext cx="266356" cy="317118"/>
          </a:xfrm>
          <a:prstGeom prst="rect">
            <a:avLst/>
          </a:prstGeom>
          <a:noFill/>
          <a:ln>
            <a:noFill/>
          </a:ln>
        </p:spPr>
        <p:txBody>
          <a:bodyPr anchorCtr="0" anchor="t" bIns="91400" lIns="91400" spcFirstLastPara="1" rIns="91400" wrap="square" tIns="91400">
            <a:spAutoFit/>
          </a:bodyPr>
          <a:lstStyle/>
          <a:p>
            <a:pPr indent="0" lvl="0" marL="0" marR="0" rtl="0" algn="r">
              <a:lnSpc>
                <a:spcPct val="100000"/>
              </a:lnSpc>
              <a:spcBef>
                <a:spcPts val="0"/>
              </a:spcBef>
              <a:spcAft>
                <a:spcPts val="0"/>
              </a:spcAft>
              <a:buClr>
                <a:srgbClr val="000000"/>
              </a:buClr>
              <a:buSzPts val="1100"/>
              <a:buFont typeface="Calibri"/>
              <a:buNone/>
            </a:pPr>
            <a:fld id="{00000000-1234-1234-1234-123412341234}" type="slidenum">
              <a:rPr b="0" i="0" lang="en-US" sz="1100" u="none" cap="none" strike="noStrike">
                <a:solidFill>
                  <a:srgbClr val="000000"/>
                </a:solidFill>
                <a:latin typeface="Calibri"/>
                <a:ea typeface="Calibri"/>
                <a:cs typeface="Calibri"/>
                <a:sym typeface="Calibri"/>
              </a:rPr>
              <a:t>‹#›</a:t>
            </a:fld>
            <a:endParaRPr b="0" i="0" sz="1100" u="none" cap="none" strike="noStrike">
              <a:solidFill>
                <a:srgbClr val="000000"/>
              </a:solidFill>
              <a:latin typeface="Calibri"/>
              <a:ea typeface="Calibri"/>
              <a:cs typeface="Calibri"/>
              <a:sym typeface="Calibri"/>
            </a:endParaRPr>
          </a:p>
        </p:txBody>
      </p:sp>
      <p:sp>
        <p:nvSpPr>
          <p:cNvPr id="146" name="Google Shape;146;p3"/>
          <p:cNvSpPr txBox="1"/>
          <p:nvPr/>
        </p:nvSpPr>
        <p:spPr>
          <a:xfrm>
            <a:off x="442489" y="6881800"/>
            <a:ext cx="266354" cy="317116"/>
          </a:xfrm>
          <a:prstGeom prst="rect">
            <a:avLst/>
          </a:prstGeom>
          <a:noFill/>
          <a:ln>
            <a:noFill/>
          </a:ln>
        </p:spPr>
        <p:txBody>
          <a:bodyPr anchorCtr="0" anchor="t" bIns="91400" lIns="91400" spcFirstLastPara="1" rIns="91400" wrap="square" tIns="91400">
            <a:spAutoFit/>
          </a:bodyPr>
          <a:lstStyle/>
          <a:p>
            <a:pPr indent="0" lvl="0" marL="0" marR="0" rtl="0" algn="r">
              <a:lnSpc>
                <a:spcPct val="100000"/>
              </a:lnSpc>
              <a:spcBef>
                <a:spcPts val="0"/>
              </a:spcBef>
              <a:spcAft>
                <a:spcPts val="0"/>
              </a:spcAft>
              <a:buClr>
                <a:srgbClr val="000000"/>
              </a:buClr>
              <a:buSzPts val="1100"/>
              <a:buFont typeface="Calibri"/>
              <a:buNone/>
            </a:pPr>
            <a:fld id="{00000000-1234-1234-1234-123412341234}" type="slidenum">
              <a:rPr b="0" i="0" lang="en-US" sz="1100" u="none" cap="none" strike="noStrike">
                <a:solidFill>
                  <a:srgbClr val="000000"/>
                </a:solidFill>
                <a:latin typeface="Calibri"/>
                <a:ea typeface="Calibri"/>
                <a:cs typeface="Calibri"/>
                <a:sym typeface="Calibri"/>
              </a:rPr>
              <a:t>‹#›</a:t>
            </a:fld>
            <a:endParaRPr b="0" i="0" sz="1100" u="none" cap="none" strike="noStrike">
              <a:solidFill>
                <a:srgbClr val="000000"/>
              </a:solidFill>
              <a:latin typeface="Calibri"/>
              <a:ea typeface="Calibri"/>
              <a:cs typeface="Calibri"/>
              <a:sym typeface="Calibri"/>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1" name="Shape 581"/>
        <p:cNvGrpSpPr/>
        <p:nvPr/>
      </p:nvGrpSpPr>
      <p:grpSpPr>
        <a:xfrm>
          <a:off x="0" y="0"/>
          <a:ext cx="0" cy="0"/>
          <a:chOff x="0" y="0"/>
          <a:chExt cx="0" cy="0"/>
        </a:xfrm>
      </p:grpSpPr>
      <p:sp>
        <p:nvSpPr>
          <p:cNvPr id="582" name="Google Shape;582;p30"/>
          <p:cNvSpPr txBox="1"/>
          <p:nvPr>
            <p:ph idx="4294967295" type="sldNum"/>
          </p:nvPr>
        </p:nvSpPr>
        <p:spPr>
          <a:xfrm>
            <a:off x="371684" y="6881800"/>
            <a:ext cx="337159" cy="317116"/>
          </a:xfrm>
          <a:prstGeom prst="rect">
            <a:avLst/>
          </a:prstGeom>
          <a:noFill/>
          <a:ln>
            <a:noFill/>
          </a:ln>
        </p:spPr>
        <p:txBody>
          <a:bodyPr anchorCtr="0" anchor="t" bIns="91400" lIns="91400" spcFirstLastPara="1" rIns="91400" wrap="square" tIns="91400">
            <a:spAutoFit/>
          </a:bodyPr>
          <a:lstStyle/>
          <a:p>
            <a:pPr indent="0" lvl="0" marL="0" rtl="0" algn="r">
              <a:lnSpc>
                <a:spcPct val="100000"/>
              </a:lnSpc>
              <a:spcBef>
                <a:spcPts val="0"/>
              </a:spcBef>
              <a:spcAft>
                <a:spcPts val="0"/>
              </a:spcAft>
              <a:buClr>
                <a:srgbClr val="000000"/>
              </a:buClr>
              <a:buSzPts val="1100"/>
              <a:buFont typeface="Calibri"/>
              <a:buNone/>
            </a:pPr>
            <a:fld id="{00000000-1234-1234-1234-123412341234}" type="slidenum">
              <a:rPr lang="en-US" sz="1100">
                <a:latin typeface="Calibri"/>
                <a:ea typeface="Calibri"/>
                <a:cs typeface="Calibri"/>
                <a:sym typeface="Calibri"/>
              </a:rPr>
              <a:t>‹#›</a:t>
            </a:fld>
            <a:endParaRPr b="0" i="0" sz="1100" u="none" cap="none" strike="noStrike">
              <a:solidFill>
                <a:srgbClr val="000000"/>
              </a:solidFill>
              <a:latin typeface="Calibri"/>
              <a:ea typeface="Calibri"/>
              <a:cs typeface="Calibri"/>
              <a:sym typeface="Calibri"/>
            </a:endParaRPr>
          </a:p>
        </p:txBody>
      </p:sp>
      <p:grpSp>
        <p:nvGrpSpPr>
          <p:cNvPr id="583" name="Google Shape;583;p30"/>
          <p:cNvGrpSpPr/>
          <p:nvPr/>
        </p:nvGrpSpPr>
        <p:grpSpPr>
          <a:xfrm>
            <a:off x="431621" y="2285848"/>
            <a:ext cx="8839207" cy="3238196"/>
            <a:chOff x="-1" y="0"/>
            <a:chExt cx="8839205" cy="3238195"/>
          </a:xfrm>
        </p:grpSpPr>
        <p:sp>
          <p:nvSpPr>
            <p:cNvPr id="584" name="Google Shape;584;p30"/>
            <p:cNvSpPr/>
            <p:nvPr/>
          </p:nvSpPr>
          <p:spPr>
            <a:xfrm>
              <a:off x="-1" y="0"/>
              <a:ext cx="8839205" cy="3238195"/>
            </a:xfrm>
            <a:prstGeom prst="roundRect">
              <a:avLst>
                <a:gd fmla="val 16667" name="adj"/>
              </a:avLst>
            </a:prstGeom>
            <a:solidFill>
              <a:srgbClr val="F7E3D1"/>
            </a:solidFill>
            <a:ln cap="flat" cmpd="sng" w="9525">
              <a:solidFill>
                <a:srgbClr val="585858"/>
              </a:solidFill>
              <a:prstDash val="solid"/>
              <a:round/>
              <a:headEnd len="sm" w="sm" type="none"/>
              <a:tailEnd len="sm" w="sm" type="none"/>
            </a:ln>
          </p:spPr>
          <p:txBody>
            <a:bodyPr anchorCtr="0" anchor="ctr" bIns="45700" lIns="45700" spcFirstLastPara="1" rIns="45700"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5" name="Google Shape;585;p30"/>
            <p:cNvSpPr txBox="1"/>
            <p:nvPr/>
          </p:nvSpPr>
          <p:spPr>
            <a:xfrm>
              <a:off x="162838" y="1428979"/>
              <a:ext cx="8513528" cy="380232"/>
            </a:xfrm>
            <a:prstGeom prst="rect">
              <a:avLst/>
            </a:prstGeom>
            <a:noFill/>
            <a:ln>
              <a:noFill/>
            </a:ln>
          </p:spPr>
          <p:txBody>
            <a:bodyPr anchorCtr="0" anchor="ctr" bIns="91400" lIns="91400" spcFirstLastPara="1" rIns="91400" wrap="square" tIns="91400">
              <a:sp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Arial"/>
                  <a:ea typeface="Arial"/>
                  <a:cs typeface="Arial"/>
                  <a:sym typeface="Arial"/>
                </a:rPr>
                <a:t>    </a:t>
              </a:r>
              <a:endParaRPr/>
            </a:p>
          </p:txBody>
        </p:sp>
      </p:grpSp>
      <p:sp>
        <p:nvSpPr>
          <p:cNvPr id="586" name="Google Shape;586;p30"/>
          <p:cNvSpPr/>
          <p:nvPr/>
        </p:nvSpPr>
        <p:spPr>
          <a:xfrm>
            <a:off x="5279923" y="7354529"/>
            <a:ext cx="2723537" cy="205148"/>
          </a:xfrm>
          <a:prstGeom prst="rect">
            <a:avLst/>
          </a:prstGeom>
          <a:solidFill>
            <a:srgbClr val="FFFFFF"/>
          </a:solidFill>
          <a:ln>
            <a:noFill/>
          </a:ln>
        </p:spPr>
        <p:txBody>
          <a:bodyPr anchorCtr="0" anchor="ctr" bIns="45700" lIns="45700" spcFirstLastPara="1" rIns="45700" wrap="square" tIns="45700">
            <a:noAutofit/>
          </a:bodyPr>
          <a:lstStyle/>
          <a:p>
            <a:pPr indent="0" lvl="0" marL="0" marR="0" rtl="0" algn="ctr">
              <a:lnSpc>
                <a:spcPct val="100000"/>
              </a:lnSpc>
              <a:spcBef>
                <a:spcPts val="0"/>
              </a:spcBef>
              <a:spcAft>
                <a:spcPts val="0"/>
              </a:spcAft>
              <a:buClr>
                <a:srgbClr val="FFFFFF"/>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7" name="Google Shape;587;p30"/>
          <p:cNvSpPr txBox="1"/>
          <p:nvPr/>
        </p:nvSpPr>
        <p:spPr>
          <a:xfrm>
            <a:off x="375973" y="1265365"/>
            <a:ext cx="8950504" cy="536166"/>
          </a:xfrm>
          <a:prstGeom prst="rect">
            <a:avLst/>
          </a:prstGeom>
          <a:noFill/>
          <a:ln>
            <a:noFill/>
          </a:ln>
        </p:spPr>
        <p:txBody>
          <a:bodyPr anchorCtr="0" anchor="ctr" bIns="91400" lIns="91400" spcFirstLastPara="1" rIns="91400" wrap="square" tIns="91400">
            <a:spAutoFit/>
          </a:bodyPr>
          <a:lstStyle/>
          <a:p>
            <a:pPr indent="0" lvl="0" marL="0" marR="0" rtl="0" algn="l">
              <a:lnSpc>
                <a:spcPct val="80000"/>
              </a:lnSpc>
              <a:spcBef>
                <a:spcPts val="0"/>
              </a:spcBef>
              <a:spcAft>
                <a:spcPts val="0"/>
              </a:spcAft>
              <a:buClr>
                <a:srgbClr val="ED6B00"/>
              </a:buClr>
              <a:buSzPts val="2800"/>
              <a:buFont typeface="Calibri"/>
              <a:buNone/>
            </a:pPr>
            <a:r>
              <a:rPr b="1" i="0" lang="en-US" sz="2800" u="none" cap="none" strike="noStrike">
                <a:solidFill>
                  <a:srgbClr val="ED6B00"/>
                </a:solidFill>
                <a:latin typeface="Calibri"/>
                <a:ea typeface="Calibri"/>
                <a:cs typeface="Calibri"/>
                <a:sym typeface="Calibri"/>
              </a:rPr>
              <a:t>CONOCE MÁS EN:</a:t>
            </a:r>
            <a:endParaRPr/>
          </a:p>
        </p:txBody>
      </p:sp>
      <p:pic>
        <p:nvPicPr>
          <p:cNvPr descr="Imagen 9" id="588" name="Google Shape;588;p30"/>
          <p:cNvPicPr preferRelativeResize="0"/>
          <p:nvPr/>
        </p:nvPicPr>
        <p:blipFill rotWithShape="1">
          <a:blip r:embed="rId3">
            <a:alphaModFix/>
          </a:blip>
          <a:srcRect b="0" l="0" r="0" t="0"/>
          <a:stretch/>
        </p:blipFill>
        <p:spPr>
          <a:xfrm>
            <a:off x="5784979" y="4312096"/>
            <a:ext cx="3516432" cy="3331556"/>
          </a:xfrm>
          <a:prstGeom prst="rect">
            <a:avLst/>
          </a:prstGeom>
          <a:noFill/>
          <a:ln>
            <a:noFill/>
          </a:ln>
        </p:spPr>
      </p:pic>
      <p:pic>
        <p:nvPicPr>
          <p:cNvPr descr="Gráfico 4" id="589" name="Google Shape;589;p30"/>
          <p:cNvPicPr preferRelativeResize="0"/>
          <p:nvPr/>
        </p:nvPicPr>
        <p:blipFill rotWithShape="1">
          <a:blip r:embed="rId4">
            <a:alphaModFix/>
          </a:blip>
          <a:srcRect b="0" l="0" r="0" t="0"/>
          <a:stretch/>
        </p:blipFill>
        <p:spPr>
          <a:xfrm>
            <a:off x="8432817" y="1922103"/>
            <a:ext cx="711183" cy="711183"/>
          </a:xfrm>
          <a:prstGeom prst="rect">
            <a:avLst/>
          </a:prstGeom>
          <a:noFill/>
          <a:ln>
            <a:noFill/>
          </a:ln>
        </p:spPr>
      </p:pic>
      <p:sp>
        <p:nvSpPr>
          <p:cNvPr id="590" name="Google Shape;590;p30"/>
          <p:cNvSpPr txBox="1"/>
          <p:nvPr/>
        </p:nvSpPr>
        <p:spPr>
          <a:xfrm>
            <a:off x="992566" y="2747411"/>
            <a:ext cx="7049080" cy="1442083"/>
          </a:xfrm>
          <a:prstGeom prst="rect">
            <a:avLst/>
          </a:prstGeom>
          <a:noFill/>
          <a:ln>
            <a:noFill/>
          </a:ln>
        </p:spPr>
        <p:txBody>
          <a:bodyPr anchorCtr="0" anchor="t" bIns="45700" lIns="45700" spcFirstLastPara="1" rIns="45700" wrap="square" tIns="45700">
            <a:spAutoFit/>
          </a:bodyPr>
          <a:lstStyle/>
          <a:p>
            <a:pPr indent="0" lvl="0" marL="0" marR="0" rtl="0" algn="l">
              <a:lnSpc>
                <a:spcPct val="115000"/>
              </a:lnSpc>
              <a:spcBef>
                <a:spcPts val="0"/>
              </a:spcBef>
              <a:spcAft>
                <a:spcPts val="0"/>
              </a:spcAft>
              <a:buClr>
                <a:srgbClr val="000000"/>
              </a:buClr>
              <a:buSzPts val="1600"/>
              <a:buFont typeface="Calibri"/>
              <a:buNone/>
            </a:pPr>
            <a:r>
              <a:rPr b="0" i="0" lang="en-US" sz="1600" u="none" cap="none" strike="noStrike">
                <a:solidFill>
                  <a:srgbClr val="000000"/>
                </a:solidFill>
                <a:latin typeface="Calibri"/>
                <a:ea typeface="Calibri"/>
                <a:cs typeface="Calibri"/>
                <a:sym typeface="Calibri"/>
              </a:rPr>
              <a:t>"ENVASE, EMPAQUE Y EMBALAJE“.</a:t>
            </a:r>
            <a:endParaRPr/>
          </a:p>
          <a:p>
            <a:pPr indent="0" lvl="0" marL="0" marR="0" rtl="0" algn="l">
              <a:lnSpc>
                <a:spcPct val="115000"/>
              </a:lnSpc>
              <a:spcBef>
                <a:spcPts val="0"/>
              </a:spcBef>
              <a:spcAft>
                <a:spcPts val="0"/>
              </a:spcAft>
              <a:buClr>
                <a:srgbClr val="0000FF"/>
              </a:buClr>
              <a:buSzPts val="1600"/>
              <a:buFont typeface="Calibri"/>
              <a:buNone/>
            </a:pPr>
            <a:r>
              <a:rPr b="0" i="0" lang="en-US" sz="1600" u="sng" cap="none" strike="noStrike">
                <a:solidFill>
                  <a:srgbClr val="0000FF"/>
                </a:solidFill>
                <a:latin typeface="Calibri"/>
                <a:ea typeface="Calibri"/>
                <a:cs typeface="Calibri"/>
                <a:sym typeface="Calibri"/>
                <a:hlinkClick r:id="rId5">
                  <a:extLst>
                    <a:ext uri="{A12FA001-AC4F-418D-AE19-62706E023703}">
                      <ahyp:hlinkClr val="tx"/>
                    </a:ext>
                  </a:extLst>
                </a:hlinkClick>
              </a:rPr>
              <a:t>https://www.youtube.com/watch?v=bk8o7KSwJho</a:t>
            </a:r>
            <a:endParaRPr/>
          </a:p>
          <a:p>
            <a:pPr indent="0" lvl="0" marL="0" marR="0" rtl="0" algn="l">
              <a:lnSpc>
                <a:spcPct val="115000"/>
              </a:lnSpc>
              <a:spcBef>
                <a:spcPts val="0"/>
              </a:spcBef>
              <a:spcAft>
                <a:spcPts val="0"/>
              </a:spcAft>
              <a:buClr>
                <a:srgbClr val="000000"/>
              </a:buClr>
              <a:buSzPts val="1400"/>
              <a:buFont typeface="Calibri"/>
              <a:buNone/>
            </a:pPr>
            <a:r>
              <a:t/>
            </a:r>
            <a:endParaRPr b="0" i="0" sz="1400" u="sng" cap="none" strike="noStrike">
              <a:solidFill>
                <a:srgbClr val="0000FF"/>
              </a:solidFill>
              <a:latin typeface="Arial"/>
              <a:ea typeface="Arial"/>
              <a:cs typeface="Arial"/>
              <a:sym typeface="Arial"/>
              <a:hlinkClick r:id="rId6">
                <a:extLst>
                  <a:ext uri="{A12FA001-AC4F-418D-AE19-62706E023703}">
                    <ahyp:hlinkClr val="tx"/>
                  </a:ext>
                </a:extLst>
              </a:hlinkClick>
            </a:endParaRPr>
          </a:p>
          <a:p>
            <a:pPr indent="0" lvl="0" marL="0" marR="0" rtl="0" algn="l">
              <a:lnSpc>
                <a:spcPct val="115000"/>
              </a:lnSpc>
              <a:spcBef>
                <a:spcPts val="0"/>
              </a:spcBef>
              <a:spcAft>
                <a:spcPts val="0"/>
              </a:spcAft>
              <a:buClr>
                <a:srgbClr val="000000"/>
              </a:buClr>
              <a:buSzPts val="1600"/>
              <a:buFont typeface="Calibri"/>
              <a:buNone/>
            </a:pPr>
            <a:r>
              <a:rPr b="0" i="0" lang="en-US" sz="1600" u="none" cap="none" strike="noStrike">
                <a:solidFill>
                  <a:srgbClr val="000000"/>
                </a:solidFill>
                <a:latin typeface="Calibri"/>
                <a:ea typeface="Calibri"/>
                <a:cs typeface="Calibri"/>
                <a:sym typeface="Calibri"/>
              </a:rPr>
              <a:t>“Viva Chile Packaging (CENEM)“.</a:t>
            </a:r>
            <a:endParaRPr/>
          </a:p>
          <a:p>
            <a:pPr indent="0" lvl="0" marL="0" marR="0" rtl="0" algn="l">
              <a:lnSpc>
                <a:spcPct val="115000"/>
              </a:lnSpc>
              <a:spcBef>
                <a:spcPts val="0"/>
              </a:spcBef>
              <a:spcAft>
                <a:spcPts val="0"/>
              </a:spcAft>
              <a:buClr>
                <a:srgbClr val="0000FF"/>
              </a:buClr>
              <a:buSzPts val="1600"/>
              <a:buFont typeface="Calibri"/>
              <a:buNone/>
            </a:pPr>
            <a:r>
              <a:rPr b="0" i="0" lang="en-US" sz="1600" u="sng" cap="none" strike="noStrike">
                <a:solidFill>
                  <a:srgbClr val="0000FF"/>
                </a:solidFill>
                <a:latin typeface="Calibri"/>
                <a:ea typeface="Calibri"/>
                <a:cs typeface="Calibri"/>
                <a:sym typeface="Calibri"/>
                <a:hlinkClick r:id="rId7">
                  <a:extLst>
                    <a:ext uri="{A12FA001-AC4F-418D-AE19-62706E023703}">
                      <ahyp:hlinkClr val="tx"/>
                    </a:ext>
                  </a:extLst>
                </a:hlinkClick>
              </a:rPr>
              <a:t>https://www.youtube.com/watch?v=QpSnFo8yEf0</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2">
                                  <p:stCondLst>
                                    <p:cond delay="0"/>
                                  </p:stCondLst>
                                  <p:childTnLst>
                                    <p:set>
                                      <p:cBhvr>
                                        <p:cTn dur="1" fill="hold">
                                          <p:stCondLst>
                                            <p:cond delay="0"/>
                                          </p:stCondLst>
                                        </p:cTn>
                                        <p:tgtEl>
                                          <p:spTgt spid="590">
                                            <p:txEl>
                                              <p:pRg end="0" st="0"/>
                                            </p:txEl>
                                          </p:spTgt>
                                        </p:tgtEl>
                                        <p:attrNameLst>
                                          <p:attrName>style.visibility</p:attrName>
                                        </p:attrNameLst>
                                      </p:cBhvr>
                                      <p:to>
                                        <p:strVal val="visible"/>
                                      </p:to>
                                    </p:set>
                                    <p:anim calcmode="lin" valueType="num">
                                      <p:cBhvr additive="base">
                                        <p:cTn dur="500"/>
                                        <p:tgtEl>
                                          <p:spTgt spid="590">
                                            <p:txEl>
                                              <p:pRg end="0" st="0"/>
                                            </p:txEl>
                                          </p:spTgt>
                                        </p:tgtEl>
                                        <p:attrNameLst>
                                          <p:attrName>ppt_x</p:attrName>
                                        </p:attrNameLst>
                                      </p:cBhvr>
                                      <p:tavLst>
                                        <p:tav fmla="" tm="0">
                                          <p:val>
                                            <p:strVal val="#ppt_x+1"/>
                                          </p:val>
                                        </p:tav>
                                        <p:tav fmla="" tm="100000">
                                          <p:val>
                                            <p:strVal val="#ppt_x"/>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2">
                                  <p:stCondLst>
                                    <p:cond delay="0"/>
                                  </p:stCondLst>
                                  <p:childTnLst>
                                    <p:set>
                                      <p:cBhvr>
                                        <p:cTn dur="1" fill="hold">
                                          <p:stCondLst>
                                            <p:cond delay="0"/>
                                          </p:stCondLst>
                                        </p:cTn>
                                        <p:tgtEl>
                                          <p:spTgt spid="590">
                                            <p:txEl>
                                              <p:pRg end="1" st="1"/>
                                            </p:txEl>
                                          </p:spTgt>
                                        </p:tgtEl>
                                        <p:attrNameLst>
                                          <p:attrName>style.visibility</p:attrName>
                                        </p:attrNameLst>
                                      </p:cBhvr>
                                      <p:to>
                                        <p:strVal val="visible"/>
                                      </p:to>
                                    </p:set>
                                    <p:anim calcmode="lin" valueType="num">
                                      <p:cBhvr additive="base">
                                        <p:cTn dur="500"/>
                                        <p:tgtEl>
                                          <p:spTgt spid="590">
                                            <p:txEl>
                                              <p:pRg end="1" st="1"/>
                                            </p:txEl>
                                          </p:spTgt>
                                        </p:tgtEl>
                                        <p:attrNameLst>
                                          <p:attrName>ppt_x</p:attrName>
                                        </p:attrNameLst>
                                      </p:cBhvr>
                                      <p:tavLst>
                                        <p:tav fmla="" tm="0">
                                          <p:val>
                                            <p:strVal val="#ppt_x+1"/>
                                          </p:val>
                                        </p:tav>
                                        <p:tav fmla="" tm="100000">
                                          <p:val>
                                            <p:strVal val="#ppt_x"/>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2">
                                  <p:stCondLst>
                                    <p:cond delay="0"/>
                                  </p:stCondLst>
                                  <p:childTnLst>
                                    <p:set>
                                      <p:cBhvr>
                                        <p:cTn dur="1" fill="hold">
                                          <p:stCondLst>
                                            <p:cond delay="0"/>
                                          </p:stCondLst>
                                        </p:cTn>
                                        <p:tgtEl>
                                          <p:spTgt spid="590">
                                            <p:txEl>
                                              <p:pRg end="2" st="2"/>
                                            </p:txEl>
                                          </p:spTgt>
                                        </p:tgtEl>
                                        <p:attrNameLst>
                                          <p:attrName>style.visibility</p:attrName>
                                        </p:attrNameLst>
                                      </p:cBhvr>
                                      <p:to>
                                        <p:strVal val="visible"/>
                                      </p:to>
                                    </p:set>
                                    <p:anim calcmode="lin" valueType="num">
                                      <p:cBhvr additive="base">
                                        <p:cTn dur="500"/>
                                        <p:tgtEl>
                                          <p:spTgt spid="590">
                                            <p:txEl>
                                              <p:pRg end="2" st="2"/>
                                            </p:txEl>
                                          </p:spTgt>
                                        </p:tgtEl>
                                        <p:attrNameLst>
                                          <p:attrName>ppt_x</p:attrName>
                                        </p:attrNameLst>
                                      </p:cBhvr>
                                      <p:tavLst>
                                        <p:tav fmla="" tm="0">
                                          <p:val>
                                            <p:strVal val="#ppt_x+1"/>
                                          </p:val>
                                        </p:tav>
                                        <p:tav fmla="" tm="100000">
                                          <p:val>
                                            <p:strVal val="#ppt_x"/>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2">
                                  <p:stCondLst>
                                    <p:cond delay="0"/>
                                  </p:stCondLst>
                                  <p:childTnLst>
                                    <p:set>
                                      <p:cBhvr>
                                        <p:cTn dur="1" fill="hold">
                                          <p:stCondLst>
                                            <p:cond delay="0"/>
                                          </p:stCondLst>
                                        </p:cTn>
                                        <p:tgtEl>
                                          <p:spTgt spid="590">
                                            <p:txEl>
                                              <p:pRg end="3" st="3"/>
                                            </p:txEl>
                                          </p:spTgt>
                                        </p:tgtEl>
                                        <p:attrNameLst>
                                          <p:attrName>style.visibility</p:attrName>
                                        </p:attrNameLst>
                                      </p:cBhvr>
                                      <p:to>
                                        <p:strVal val="visible"/>
                                      </p:to>
                                    </p:set>
                                    <p:anim calcmode="lin" valueType="num">
                                      <p:cBhvr additive="base">
                                        <p:cTn dur="500"/>
                                        <p:tgtEl>
                                          <p:spTgt spid="590">
                                            <p:txEl>
                                              <p:pRg end="3" st="3"/>
                                            </p:txEl>
                                          </p:spTgt>
                                        </p:tgtEl>
                                        <p:attrNameLst>
                                          <p:attrName>ppt_x</p:attrName>
                                        </p:attrNameLst>
                                      </p:cBhvr>
                                      <p:tavLst>
                                        <p:tav fmla="" tm="0">
                                          <p:val>
                                            <p:strVal val="#ppt_x+1"/>
                                          </p:val>
                                        </p:tav>
                                        <p:tav fmla="" tm="100000">
                                          <p:val>
                                            <p:strVal val="#ppt_x"/>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2">
                                  <p:stCondLst>
                                    <p:cond delay="0"/>
                                  </p:stCondLst>
                                  <p:childTnLst>
                                    <p:set>
                                      <p:cBhvr>
                                        <p:cTn dur="1" fill="hold">
                                          <p:stCondLst>
                                            <p:cond delay="0"/>
                                          </p:stCondLst>
                                        </p:cTn>
                                        <p:tgtEl>
                                          <p:spTgt spid="590">
                                            <p:txEl>
                                              <p:pRg end="4" st="4"/>
                                            </p:txEl>
                                          </p:spTgt>
                                        </p:tgtEl>
                                        <p:attrNameLst>
                                          <p:attrName>style.visibility</p:attrName>
                                        </p:attrNameLst>
                                      </p:cBhvr>
                                      <p:to>
                                        <p:strVal val="visible"/>
                                      </p:to>
                                    </p:set>
                                    <p:anim calcmode="lin" valueType="num">
                                      <p:cBhvr additive="base">
                                        <p:cTn dur="500"/>
                                        <p:tgtEl>
                                          <p:spTgt spid="590">
                                            <p:txEl>
                                              <p:pRg end="4" st="4"/>
                                            </p:txEl>
                                          </p:spTgt>
                                        </p:tgtEl>
                                        <p:attrNameLst>
                                          <p:attrName>ppt_x</p:attrName>
                                        </p:attrNameLst>
                                      </p:cBhvr>
                                      <p:tavLst>
                                        <p:tav fmla="" tm="0">
                                          <p:val>
                                            <p:strVal val="#ppt_x+1"/>
                                          </p:val>
                                        </p:tav>
                                        <p:tav fmla="" tm="100000">
                                          <p:val>
                                            <p:strVal val="#ppt_x"/>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0" name="Shape 150"/>
        <p:cNvGrpSpPr/>
        <p:nvPr/>
      </p:nvGrpSpPr>
      <p:grpSpPr>
        <a:xfrm>
          <a:off x="0" y="0"/>
          <a:ext cx="0" cy="0"/>
          <a:chOff x="0" y="0"/>
          <a:chExt cx="0" cy="0"/>
        </a:xfrm>
      </p:grpSpPr>
      <p:sp>
        <p:nvSpPr>
          <p:cNvPr id="151" name="Google Shape;151;p4"/>
          <p:cNvSpPr txBox="1"/>
          <p:nvPr>
            <p:ph idx="4294967295" type="sldNum"/>
          </p:nvPr>
        </p:nvSpPr>
        <p:spPr>
          <a:xfrm>
            <a:off x="442489" y="6881800"/>
            <a:ext cx="266354" cy="317116"/>
          </a:xfrm>
          <a:prstGeom prst="rect">
            <a:avLst/>
          </a:prstGeom>
          <a:noFill/>
          <a:ln>
            <a:noFill/>
          </a:ln>
        </p:spPr>
        <p:txBody>
          <a:bodyPr anchorCtr="0" anchor="t" bIns="91400" lIns="91400" spcFirstLastPara="1" rIns="91400" wrap="square" tIns="91400">
            <a:spAutoFit/>
          </a:bodyPr>
          <a:lstStyle/>
          <a:p>
            <a:pPr indent="0" lvl="0" marL="0" rtl="0" algn="r">
              <a:lnSpc>
                <a:spcPct val="100000"/>
              </a:lnSpc>
              <a:spcBef>
                <a:spcPts val="0"/>
              </a:spcBef>
              <a:spcAft>
                <a:spcPts val="0"/>
              </a:spcAft>
              <a:buClr>
                <a:srgbClr val="000000"/>
              </a:buClr>
              <a:buSzPts val="1100"/>
              <a:buFont typeface="Calibri"/>
              <a:buNone/>
            </a:pPr>
            <a:fld id="{00000000-1234-1234-1234-123412341234}" type="slidenum">
              <a:rPr lang="en-US" sz="1100">
                <a:latin typeface="Calibri"/>
                <a:ea typeface="Calibri"/>
                <a:cs typeface="Calibri"/>
                <a:sym typeface="Calibri"/>
              </a:rPr>
              <a:t>‹#›</a:t>
            </a:fld>
            <a:endParaRPr b="0" i="0" sz="1100" u="none" cap="none" strike="noStrike">
              <a:solidFill>
                <a:srgbClr val="000000"/>
              </a:solidFill>
              <a:latin typeface="Calibri"/>
              <a:ea typeface="Calibri"/>
              <a:cs typeface="Calibri"/>
              <a:sym typeface="Calibri"/>
            </a:endParaRPr>
          </a:p>
        </p:txBody>
      </p:sp>
      <p:grpSp>
        <p:nvGrpSpPr>
          <p:cNvPr id="152" name="Google Shape;152;p4"/>
          <p:cNvGrpSpPr/>
          <p:nvPr/>
        </p:nvGrpSpPr>
        <p:grpSpPr>
          <a:xfrm>
            <a:off x="440329" y="3536601"/>
            <a:ext cx="4845908" cy="883656"/>
            <a:chOff x="-2" y="0"/>
            <a:chExt cx="4845906" cy="883654"/>
          </a:xfrm>
        </p:grpSpPr>
        <p:grpSp>
          <p:nvGrpSpPr>
            <p:cNvPr id="153" name="Google Shape;153;p4"/>
            <p:cNvGrpSpPr/>
            <p:nvPr/>
          </p:nvGrpSpPr>
          <p:grpSpPr>
            <a:xfrm>
              <a:off x="188098" y="0"/>
              <a:ext cx="4657806" cy="883654"/>
              <a:chOff x="-1" y="0"/>
              <a:chExt cx="4657805" cy="883653"/>
            </a:xfrm>
          </p:grpSpPr>
          <p:sp>
            <p:nvSpPr>
              <p:cNvPr id="154" name="Google Shape;154;p4"/>
              <p:cNvSpPr/>
              <p:nvPr/>
            </p:nvSpPr>
            <p:spPr>
              <a:xfrm>
                <a:off x="-1" y="0"/>
                <a:ext cx="4657805" cy="883653"/>
              </a:xfrm>
              <a:prstGeom prst="roundRect">
                <a:avLst>
                  <a:gd fmla="val 16667" name="adj"/>
                </a:avLst>
              </a:prstGeom>
              <a:noFill/>
              <a:ln cap="flat" cmpd="sng" w="9525">
                <a:solidFill>
                  <a:srgbClr val="585858"/>
                </a:solidFill>
                <a:prstDash val="solid"/>
                <a:round/>
                <a:headEnd len="sm" w="sm" type="none"/>
                <a:tailEnd len="sm" w="sm" type="none"/>
              </a:ln>
            </p:spPr>
            <p:txBody>
              <a:bodyPr anchorCtr="0" anchor="ctr" bIns="45700" lIns="45700" spcFirstLastPara="1" rIns="45700"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5" name="Google Shape;155;p4"/>
              <p:cNvSpPr txBox="1"/>
              <p:nvPr/>
            </p:nvSpPr>
            <p:spPr>
              <a:xfrm>
                <a:off x="47897" y="251708"/>
                <a:ext cx="4562008" cy="380232"/>
              </a:xfrm>
              <a:prstGeom prst="rect">
                <a:avLst/>
              </a:prstGeom>
              <a:noFill/>
              <a:ln>
                <a:noFill/>
              </a:ln>
            </p:spPr>
            <p:txBody>
              <a:bodyPr anchorCtr="0" anchor="ctr" bIns="91400" lIns="91400" spcFirstLastPara="1" rIns="91400" wrap="square" tIns="91400">
                <a:sp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Arial"/>
                    <a:ea typeface="Arial"/>
                    <a:cs typeface="Arial"/>
                    <a:sym typeface="Arial"/>
                  </a:rPr>
                  <a:t>    </a:t>
                </a:r>
                <a:endParaRPr/>
              </a:p>
            </p:txBody>
          </p:sp>
        </p:grpSp>
        <p:grpSp>
          <p:nvGrpSpPr>
            <p:cNvPr id="156" name="Google Shape;156;p4"/>
            <p:cNvGrpSpPr/>
            <p:nvPr/>
          </p:nvGrpSpPr>
          <p:grpSpPr>
            <a:xfrm>
              <a:off x="-2" y="168979"/>
              <a:ext cx="391115" cy="536168"/>
              <a:chOff x="-1" y="0"/>
              <a:chExt cx="391114" cy="536166"/>
            </a:xfrm>
          </p:grpSpPr>
          <p:sp>
            <p:nvSpPr>
              <p:cNvPr id="157" name="Google Shape;157;p4"/>
              <p:cNvSpPr/>
              <p:nvPr/>
            </p:nvSpPr>
            <p:spPr>
              <a:xfrm>
                <a:off x="-1" y="84708"/>
                <a:ext cx="391114" cy="385803"/>
              </a:xfrm>
              <a:prstGeom prst="roundRect">
                <a:avLst>
                  <a:gd fmla="val 16667" name="adj"/>
                </a:avLst>
              </a:prstGeom>
              <a:solidFill>
                <a:srgbClr val="ED6B00"/>
              </a:solidFill>
              <a:ln>
                <a:noFill/>
              </a:ln>
            </p:spPr>
            <p:txBody>
              <a:bodyPr anchorCtr="0" anchor="ctr" bIns="45700" lIns="45700" spcFirstLastPara="1" rIns="45700"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8" name="Google Shape;158;p4"/>
              <p:cNvSpPr txBox="1"/>
              <p:nvPr/>
            </p:nvSpPr>
            <p:spPr>
              <a:xfrm>
                <a:off x="9902" y="0"/>
                <a:ext cx="312203" cy="536166"/>
              </a:xfrm>
              <a:prstGeom prst="rect">
                <a:avLst/>
              </a:prstGeom>
              <a:noFill/>
              <a:ln>
                <a:noFill/>
              </a:ln>
            </p:spPr>
            <p:txBody>
              <a:bodyPr anchorCtr="0" anchor="ctr" bIns="91400" lIns="91400" spcFirstLastPara="1" rIns="91400" wrap="square" tIns="91400">
                <a:spAutoFit/>
              </a:bodyPr>
              <a:lstStyle/>
              <a:p>
                <a:pPr indent="0" lvl="0" marL="0" marR="0" rtl="0" algn="l">
                  <a:lnSpc>
                    <a:spcPct val="100000"/>
                  </a:lnSpc>
                  <a:spcBef>
                    <a:spcPts val="0"/>
                  </a:spcBef>
                  <a:spcAft>
                    <a:spcPts val="0"/>
                  </a:spcAft>
                  <a:buClr>
                    <a:srgbClr val="FFFFFF"/>
                  </a:buClr>
                  <a:buSzPts val="2800"/>
                  <a:buFont typeface="Calibri"/>
                  <a:buNone/>
                </a:pPr>
                <a:r>
                  <a:rPr b="1" i="0" lang="en-US" sz="2800" u="none" cap="none" strike="noStrike">
                    <a:solidFill>
                      <a:srgbClr val="FFFFFF"/>
                    </a:solidFill>
                    <a:latin typeface="Calibri"/>
                    <a:ea typeface="Calibri"/>
                    <a:cs typeface="Calibri"/>
                    <a:sym typeface="Calibri"/>
                  </a:rPr>
                  <a:t>2</a:t>
                </a:r>
                <a:endParaRPr/>
              </a:p>
            </p:txBody>
          </p:sp>
        </p:grpSp>
        <p:sp>
          <p:nvSpPr>
            <p:cNvPr id="159" name="Google Shape;159;p4"/>
            <p:cNvSpPr txBox="1"/>
            <p:nvPr/>
          </p:nvSpPr>
          <p:spPr>
            <a:xfrm>
              <a:off x="562798" y="103136"/>
              <a:ext cx="4117502" cy="677375"/>
            </a:xfrm>
            <a:prstGeom prst="rect">
              <a:avLst/>
            </a:prstGeom>
            <a:noFill/>
            <a:ln>
              <a:noFill/>
            </a:ln>
          </p:spPr>
          <p:txBody>
            <a:bodyPr anchorCtr="0" anchor="ctr" bIns="91400" lIns="91400" spcFirstLastPara="1" rIns="91400" wrap="square" tIns="91400">
              <a:spAutoFit/>
            </a:bodyPr>
            <a:lstStyle/>
            <a:p>
              <a:pPr indent="0" lvl="0" marL="0" marR="0" rtl="0" algn="l">
                <a:lnSpc>
                  <a:spcPct val="115000"/>
                </a:lnSpc>
                <a:spcBef>
                  <a:spcPts val="0"/>
                </a:spcBef>
                <a:spcAft>
                  <a:spcPts val="0"/>
                </a:spcAft>
                <a:buClr>
                  <a:srgbClr val="000000"/>
                </a:buClr>
                <a:buSzPts val="1600"/>
                <a:buFont typeface="Calibri"/>
                <a:buNone/>
              </a:pPr>
              <a:r>
                <a:rPr b="0" i="0" lang="en-US" sz="1600" u="none" cap="none" strike="noStrike">
                  <a:solidFill>
                    <a:srgbClr val="000000"/>
                  </a:solidFill>
                  <a:latin typeface="Calibri"/>
                  <a:ea typeface="Calibri"/>
                  <a:cs typeface="Calibri"/>
                  <a:sym typeface="Calibri"/>
                </a:rPr>
                <a:t>Reconocimos el almacenamiento a piso, en racks o estanterías.</a:t>
              </a:r>
              <a:endParaRPr/>
            </a:p>
          </p:txBody>
        </p:sp>
      </p:grpSp>
      <p:grpSp>
        <p:nvGrpSpPr>
          <p:cNvPr id="160" name="Google Shape;160;p4"/>
          <p:cNvGrpSpPr/>
          <p:nvPr/>
        </p:nvGrpSpPr>
        <p:grpSpPr>
          <a:xfrm>
            <a:off x="429753" y="2563515"/>
            <a:ext cx="4845908" cy="883656"/>
            <a:chOff x="-2" y="0"/>
            <a:chExt cx="4845906" cy="883654"/>
          </a:xfrm>
        </p:grpSpPr>
        <p:grpSp>
          <p:nvGrpSpPr>
            <p:cNvPr id="161" name="Google Shape;161;p4"/>
            <p:cNvGrpSpPr/>
            <p:nvPr/>
          </p:nvGrpSpPr>
          <p:grpSpPr>
            <a:xfrm>
              <a:off x="188098" y="0"/>
              <a:ext cx="4657806" cy="883654"/>
              <a:chOff x="-1" y="0"/>
              <a:chExt cx="4657805" cy="883653"/>
            </a:xfrm>
          </p:grpSpPr>
          <p:sp>
            <p:nvSpPr>
              <p:cNvPr id="162" name="Google Shape;162;p4"/>
              <p:cNvSpPr/>
              <p:nvPr/>
            </p:nvSpPr>
            <p:spPr>
              <a:xfrm>
                <a:off x="-1" y="0"/>
                <a:ext cx="4657805" cy="883653"/>
              </a:xfrm>
              <a:prstGeom prst="roundRect">
                <a:avLst>
                  <a:gd fmla="val 16667" name="adj"/>
                </a:avLst>
              </a:prstGeom>
              <a:noFill/>
              <a:ln cap="flat" cmpd="sng" w="9525">
                <a:solidFill>
                  <a:srgbClr val="585858"/>
                </a:solidFill>
                <a:prstDash val="solid"/>
                <a:round/>
                <a:headEnd len="sm" w="sm" type="none"/>
                <a:tailEnd len="sm" w="sm" type="none"/>
              </a:ln>
            </p:spPr>
            <p:txBody>
              <a:bodyPr anchorCtr="0" anchor="ctr" bIns="45700" lIns="45700" spcFirstLastPara="1" rIns="45700"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3" name="Google Shape;163;p4"/>
              <p:cNvSpPr txBox="1"/>
              <p:nvPr/>
            </p:nvSpPr>
            <p:spPr>
              <a:xfrm>
                <a:off x="47897" y="251708"/>
                <a:ext cx="4562008" cy="380232"/>
              </a:xfrm>
              <a:prstGeom prst="rect">
                <a:avLst/>
              </a:prstGeom>
              <a:noFill/>
              <a:ln>
                <a:noFill/>
              </a:ln>
            </p:spPr>
            <p:txBody>
              <a:bodyPr anchorCtr="0" anchor="ctr" bIns="91400" lIns="91400" spcFirstLastPara="1" rIns="91400" wrap="square" tIns="91400">
                <a:sp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Arial"/>
                    <a:ea typeface="Arial"/>
                    <a:cs typeface="Arial"/>
                    <a:sym typeface="Arial"/>
                  </a:rPr>
                  <a:t>    </a:t>
                </a:r>
                <a:endParaRPr/>
              </a:p>
            </p:txBody>
          </p:sp>
        </p:grpSp>
        <p:grpSp>
          <p:nvGrpSpPr>
            <p:cNvPr id="164" name="Google Shape;164;p4"/>
            <p:cNvGrpSpPr/>
            <p:nvPr/>
          </p:nvGrpSpPr>
          <p:grpSpPr>
            <a:xfrm>
              <a:off x="-2" y="168979"/>
              <a:ext cx="376205" cy="536168"/>
              <a:chOff x="-1" y="0"/>
              <a:chExt cx="376204" cy="536166"/>
            </a:xfrm>
          </p:grpSpPr>
          <p:sp>
            <p:nvSpPr>
              <p:cNvPr id="165" name="Google Shape;165;p4"/>
              <p:cNvSpPr/>
              <p:nvPr/>
            </p:nvSpPr>
            <p:spPr>
              <a:xfrm>
                <a:off x="-1" y="84708"/>
                <a:ext cx="376204" cy="385803"/>
              </a:xfrm>
              <a:prstGeom prst="roundRect">
                <a:avLst>
                  <a:gd fmla="val 16667" name="adj"/>
                </a:avLst>
              </a:prstGeom>
              <a:solidFill>
                <a:srgbClr val="ED6B00"/>
              </a:solidFill>
              <a:ln>
                <a:noFill/>
              </a:ln>
            </p:spPr>
            <p:txBody>
              <a:bodyPr anchorCtr="0" anchor="ctr" bIns="45700" lIns="45700" spcFirstLastPara="1" rIns="45700"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6" name="Google Shape;166;p4"/>
              <p:cNvSpPr txBox="1"/>
              <p:nvPr/>
            </p:nvSpPr>
            <p:spPr>
              <a:xfrm>
                <a:off x="9524" y="0"/>
                <a:ext cx="300303" cy="536166"/>
              </a:xfrm>
              <a:prstGeom prst="rect">
                <a:avLst/>
              </a:prstGeom>
              <a:noFill/>
              <a:ln>
                <a:noFill/>
              </a:ln>
            </p:spPr>
            <p:txBody>
              <a:bodyPr anchorCtr="0" anchor="ctr" bIns="91400" lIns="91400" spcFirstLastPara="1" rIns="91400" wrap="square" tIns="91400">
                <a:spAutoFit/>
              </a:bodyPr>
              <a:lstStyle/>
              <a:p>
                <a:pPr indent="0" lvl="0" marL="0" marR="0" rtl="0" algn="l">
                  <a:lnSpc>
                    <a:spcPct val="100000"/>
                  </a:lnSpc>
                  <a:spcBef>
                    <a:spcPts val="0"/>
                  </a:spcBef>
                  <a:spcAft>
                    <a:spcPts val="0"/>
                  </a:spcAft>
                  <a:buClr>
                    <a:srgbClr val="FFFFFF"/>
                  </a:buClr>
                  <a:buSzPts val="2800"/>
                  <a:buFont typeface="Calibri"/>
                  <a:buNone/>
                </a:pPr>
                <a:r>
                  <a:rPr b="1" i="0" lang="en-US" sz="2800" u="none" cap="none" strike="noStrike">
                    <a:solidFill>
                      <a:srgbClr val="FFFFFF"/>
                    </a:solidFill>
                    <a:latin typeface="Calibri"/>
                    <a:ea typeface="Calibri"/>
                    <a:cs typeface="Calibri"/>
                    <a:sym typeface="Calibri"/>
                  </a:rPr>
                  <a:t>1</a:t>
                </a:r>
                <a:endParaRPr/>
              </a:p>
            </p:txBody>
          </p:sp>
        </p:grpSp>
        <p:sp>
          <p:nvSpPr>
            <p:cNvPr id="167" name="Google Shape;167;p4"/>
            <p:cNvSpPr txBox="1"/>
            <p:nvPr/>
          </p:nvSpPr>
          <p:spPr>
            <a:xfrm>
              <a:off x="562799" y="103136"/>
              <a:ext cx="3960528" cy="677375"/>
            </a:xfrm>
            <a:prstGeom prst="rect">
              <a:avLst/>
            </a:prstGeom>
            <a:noFill/>
            <a:ln>
              <a:noFill/>
            </a:ln>
          </p:spPr>
          <p:txBody>
            <a:bodyPr anchorCtr="0" anchor="ctr" bIns="91400" lIns="91400" spcFirstLastPara="1" rIns="91400" wrap="square" tIns="91400">
              <a:spAutoFit/>
            </a:bodyPr>
            <a:lstStyle/>
            <a:p>
              <a:pPr indent="0" lvl="0" marL="0" marR="0" rtl="0" algn="l">
                <a:lnSpc>
                  <a:spcPct val="115000"/>
                </a:lnSpc>
                <a:spcBef>
                  <a:spcPts val="0"/>
                </a:spcBef>
                <a:spcAft>
                  <a:spcPts val="0"/>
                </a:spcAft>
                <a:buClr>
                  <a:srgbClr val="000000"/>
                </a:buClr>
                <a:buSzPts val="1600"/>
                <a:buFont typeface="Calibri"/>
                <a:buNone/>
              </a:pPr>
              <a:r>
                <a:rPr b="0" i="0" lang="en-US" sz="1600" u="none" cap="none" strike="noStrike">
                  <a:solidFill>
                    <a:srgbClr val="000000"/>
                  </a:solidFill>
                  <a:latin typeface="Calibri"/>
                  <a:ea typeface="Calibri"/>
                  <a:cs typeface="Calibri"/>
                  <a:sym typeface="Calibri"/>
                </a:rPr>
                <a:t>Identificamos los distintos tipos de almacenamiento que usan las empresas.</a:t>
              </a:r>
              <a:endParaRPr/>
            </a:p>
          </p:txBody>
        </p:sp>
      </p:grpSp>
      <p:sp>
        <p:nvSpPr>
          <p:cNvPr id="168" name="Google Shape;168;p4"/>
          <p:cNvSpPr/>
          <p:nvPr/>
        </p:nvSpPr>
        <p:spPr>
          <a:xfrm>
            <a:off x="5026616" y="3630159"/>
            <a:ext cx="696539" cy="696537"/>
          </a:xfrm>
          <a:prstGeom prst="ellipse">
            <a:avLst/>
          </a:prstGeom>
          <a:solidFill>
            <a:srgbClr val="FFFFFF"/>
          </a:solidFill>
          <a:ln>
            <a:noFill/>
          </a:ln>
        </p:spPr>
        <p:txBody>
          <a:bodyPr anchorCtr="0" anchor="ctr" bIns="45700" lIns="45700" spcFirstLastPara="1" rIns="45700" wrap="square" tIns="45700">
            <a:noAutofit/>
          </a:bodyPr>
          <a:lstStyle/>
          <a:p>
            <a:pPr indent="0" lvl="0" marL="0" marR="0" rtl="0" algn="ctr">
              <a:lnSpc>
                <a:spcPct val="100000"/>
              </a:lnSpc>
              <a:spcBef>
                <a:spcPts val="0"/>
              </a:spcBef>
              <a:spcAft>
                <a:spcPts val="0"/>
              </a:spcAft>
              <a:buClr>
                <a:srgbClr val="FFFFFF"/>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9" name="Google Shape;169;p4"/>
          <p:cNvSpPr txBox="1"/>
          <p:nvPr/>
        </p:nvSpPr>
        <p:spPr>
          <a:xfrm>
            <a:off x="375973" y="1265365"/>
            <a:ext cx="8950504" cy="536166"/>
          </a:xfrm>
          <a:prstGeom prst="rect">
            <a:avLst/>
          </a:prstGeom>
          <a:noFill/>
          <a:ln>
            <a:noFill/>
          </a:ln>
        </p:spPr>
        <p:txBody>
          <a:bodyPr anchorCtr="0" anchor="ctr" bIns="91400" lIns="91400" spcFirstLastPara="1" rIns="91400" wrap="square" tIns="91400">
            <a:spAutoFit/>
          </a:bodyPr>
          <a:lstStyle/>
          <a:p>
            <a:pPr indent="0" lvl="0" marL="0" marR="0" rtl="0" algn="l">
              <a:lnSpc>
                <a:spcPct val="80000"/>
              </a:lnSpc>
              <a:spcBef>
                <a:spcPts val="0"/>
              </a:spcBef>
              <a:spcAft>
                <a:spcPts val="0"/>
              </a:spcAft>
              <a:buClr>
                <a:srgbClr val="ED6B00"/>
              </a:buClr>
              <a:buSzPts val="2800"/>
              <a:buFont typeface="Calibri"/>
              <a:buNone/>
            </a:pPr>
            <a:r>
              <a:rPr b="1" i="0" lang="en-US" sz="2800" u="none" cap="none" strike="noStrike">
                <a:solidFill>
                  <a:srgbClr val="ED6B00"/>
                </a:solidFill>
                <a:latin typeface="Calibri"/>
                <a:ea typeface="Calibri"/>
                <a:cs typeface="Calibri"/>
                <a:sym typeface="Calibri"/>
              </a:rPr>
              <a:t>¿QUÉ APRENDIMOS LA ACTIVIDAD ANTERIOR?</a:t>
            </a:r>
            <a:endParaRPr/>
          </a:p>
        </p:txBody>
      </p:sp>
      <p:sp>
        <p:nvSpPr>
          <p:cNvPr id="170" name="Google Shape;170;p4"/>
          <p:cNvSpPr txBox="1"/>
          <p:nvPr/>
        </p:nvSpPr>
        <p:spPr>
          <a:xfrm>
            <a:off x="366450" y="1110796"/>
            <a:ext cx="4700400" cy="372208"/>
          </a:xfrm>
          <a:prstGeom prst="rect">
            <a:avLst/>
          </a:prstGeom>
          <a:noFill/>
          <a:ln>
            <a:noFill/>
          </a:ln>
        </p:spPr>
        <p:txBody>
          <a:bodyPr anchorCtr="0" anchor="ctr" bIns="91400" lIns="91400" spcFirstLastPara="1" rIns="91400" wrap="square" tIns="91400">
            <a:spAutoFit/>
          </a:bodyPr>
          <a:lstStyle/>
          <a:p>
            <a:pPr indent="0" lvl="0" marL="0" marR="0" rtl="0" algn="l">
              <a:lnSpc>
                <a:spcPct val="100000"/>
              </a:lnSpc>
              <a:spcBef>
                <a:spcPts val="0"/>
              </a:spcBef>
              <a:spcAft>
                <a:spcPts val="0"/>
              </a:spcAft>
              <a:buClr>
                <a:srgbClr val="000000"/>
              </a:buClr>
              <a:buSzPts val="1400"/>
              <a:buFont typeface="Calibri"/>
              <a:buNone/>
            </a:pPr>
            <a:r>
              <a:rPr b="1" i="0" lang="en-US" sz="1400" u="none" cap="none" strike="noStrike">
                <a:solidFill>
                  <a:srgbClr val="000000"/>
                </a:solidFill>
                <a:latin typeface="Calibri"/>
                <a:ea typeface="Calibri"/>
                <a:cs typeface="Calibri"/>
                <a:sym typeface="Calibri"/>
              </a:rPr>
              <a:t>RECORDEMOS</a:t>
            </a:r>
            <a:endParaRPr/>
          </a:p>
        </p:txBody>
      </p:sp>
      <p:grpSp>
        <p:nvGrpSpPr>
          <p:cNvPr id="171" name="Google Shape;171;p4"/>
          <p:cNvGrpSpPr/>
          <p:nvPr/>
        </p:nvGrpSpPr>
        <p:grpSpPr>
          <a:xfrm>
            <a:off x="448451" y="4509687"/>
            <a:ext cx="4845907" cy="883656"/>
            <a:chOff x="-2" y="0"/>
            <a:chExt cx="4845906" cy="883654"/>
          </a:xfrm>
        </p:grpSpPr>
        <p:grpSp>
          <p:nvGrpSpPr>
            <p:cNvPr id="172" name="Google Shape;172;p4"/>
            <p:cNvGrpSpPr/>
            <p:nvPr/>
          </p:nvGrpSpPr>
          <p:grpSpPr>
            <a:xfrm>
              <a:off x="188098" y="0"/>
              <a:ext cx="4657806" cy="883654"/>
              <a:chOff x="-1" y="0"/>
              <a:chExt cx="4657805" cy="883653"/>
            </a:xfrm>
          </p:grpSpPr>
          <p:sp>
            <p:nvSpPr>
              <p:cNvPr id="173" name="Google Shape;173;p4"/>
              <p:cNvSpPr/>
              <p:nvPr/>
            </p:nvSpPr>
            <p:spPr>
              <a:xfrm>
                <a:off x="-1" y="0"/>
                <a:ext cx="4657805" cy="883653"/>
              </a:xfrm>
              <a:prstGeom prst="roundRect">
                <a:avLst>
                  <a:gd fmla="val 16667" name="adj"/>
                </a:avLst>
              </a:prstGeom>
              <a:noFill/>
              <a:ln cap="flat" cmpd="sng" w="9525">
                <a:solidFill>
                  <a:srgbClr val="585858"/>
                </a:solidFill>
                <a:prstDash val="solid"/>
                <a:round/>
                <a:headEnd len="sm" w="sm" type="none"/>
                <a:tailEnd len="sm" w="sm" type="none"/>
              </a:ln>
            </p:spPr>
            <p:txBody>
              <a:bodyPr anchorCtr="0" anchor="ctr" bIns="45700" lIns="45700" spcFirstLastPara="1" rIns="45700"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4" name="Google Shape;174;p4"/>
              <p:cNvSpPr txBox="1"/>
              <p:nvPr/>
            </p:nvSpPr>
            <p:spPr>
              <a:xfrm>
                <a:off x="47897" y="251708"/>
                <a:ext cx="4562008" cy="380232"/>
              </a:xfrm>
              <a:prstGeom prst="rect">
                <a:avLst/>
              </a:prstGeom>
              <a:noFill/>
              <a:ln>
                <a:noFill/>
              </a:ln>
            </p:spPr>
            <p:txBody>
              <a:bodyPr anchorCtr="0" anchor="ctr" bIns="91400" lIns="91400" spcFirstLastPara="1" rIns="91400" wrap="square" tIns="91400">
                <a:sp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Arial"/>
                    <a:ea typeface="Arial"/>
                    <a:cs typeface="Arial"/>
                    <a:sym typeface="Arial"/>
                  </a:rPr>
                  <a:t>    </a:t>
                </a:r>
                <a:endParaRPr/>
              </a:p>
            </p:txBody>
          </p:sp>
        </p:grpSp>
        <p:grpSp>
          <p:nvGrpSpPr>
            <p:cNvPr id="175" name="Google Shape;175;p4"/>
            <p:cNvGrpSpPr/>
            <p:nvPr/>
          </p:nvGrpSpPr>
          <p:grpSpPr>
            <a:xfrm>
              <a:off x="-2" y="168979"/>
              <a:ext cx="376205" cy="536168"/>
              <a:chOff x="-1" y="0"/>
              <a:chExt cx="376204" cy="536166"/>
            </a:xfrm>
          </p:grpSpPr>
          <p:sp>
            <p:nvSpPr>
              <p:cNvPr id="176" name="Google Shape;176;p4"/>
              <p:cNvSpPr/>
              <p:nvPr/>
            </p:nvSpPr>
            <p:spPr>
              <a:xfrm>
                <a:off x="-1" y="84708"/>
                <a:ext cx="376204" cy="385803"/>
              </a:xfrm>
              <a:prstGeom prst="roundRect">
                <a:avLst>
                  <a:gd fmla="val 16667" name="adj"/>
                </a:avLst>
              </a:prstGeom>
              <a:solidFill>
                <a:srgbClr val="ED6B00"/>
              </a:solidFill>
              <a:ln>
                <a:noFill/>
              </a:ln>
            </p:spPr>
            <p:txBody>
              <a:bodyPr anchorCtr="0" anchor="ctr" bIns="45700" lIns="45700" spcFirstLastPara="1" rIns="45700"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7" name="Google Shape;177;p4"/>
              <p:cNvSpPr txBox="1"/>
              <p:nvPr/>
            </p:nvSpPr>
            <p:spPr>
              <a:xfrm>
                <a:off x="9524" y="0"/>
                <a:ext cx="300303" cy="536166"/>
              </a:xfrm>
              <a:prstGeom prst="rect">
                <a:avLst/>
              </a:prstGeom>
              <a:noFill/>
              <a:ln>
                <a:noFill/>
              </a:ln>
            </p:spPr>
            <p:txBody>
              <a:bodyPr anchorCtr="0" anchor="ctr" bIns="91400" lIns="91400" spcFirstLastPara="1" rIns="91400" wrap="square" tIns="91400">
                <a:spAutoFit/>
              </a:bodyPr>
              <a:lstStyle/>
              <a:p>
                <a:pPr indent="0" lvl="0" marL="0" marR="0" rtl="0" algn="l">
                  <a:lnSpc>
                    <a:spcPct val="100000"/>
                  </a:lnSpc>
                  <a:spcBef>
                    <a:spcPts val="0"/>
                  </a:spcBef>
                  <a:spcAft>
                    <a:spcPts val="0"/>
                  </a:spcAft>
                  <a:buClr>
                    <a:srgbClr val="FFFFFF"/>
                  </a:buClr>
                  <a:buSzPts val="2800"/>
                  <a:buFont typeface="Calibri"/>
                  <a:buNone/>
                </a:pPr>
                <a:r>
                  <a:rPr b="1" i="0" lang="en-US" sz="2800" u="none" cap="none" strike="noStrike">
                    <a:solidFill>
                      <a:srgbClr val="FFFFFF"/>
                    </a:solidFill>
                    <a:latin typeface="Calibri"/>
                    <a:ea typeface="Calibri"/>
                    <a:cs typeface="Calibri"/>
                    <a:sym typeface="Calibri"/>
                  </a:rPr>
                  <a:t>3</a:t>
                </a:r>
                <a:endParaRPr/>
              </a:p>
            </p:txBody>
          </p:sp>
        </p:grpSp>
        <p:sp>
          <p:nvSpPr>
            <p:cNvPr id="178" name="Google Shape;178;p4"/>
            <p:cNvSpPr txBox="1"/>
            <p:nvPr/>
          </p:nvSpPr>
          <p:spPr>
            <a:xfrm>
              <a:off x="562799" y="103136"/>
              <a:ext cx="3960528" cy="677375"/>
            </a:xfrm>
            <a:prstGeom prst="rect">
              <a:avLst/>
            </a:prstGeom>
            <a:noFill/>
            <a:ln>
              <a:noFill/>
            </a:ln>
          </p:spPr>
          <p:txBody>
            <a:bodyPr anchorCtr="0" anchor="ctr" bIns="91400" lIns="91400" spcFirstLastPara="1" rIns="91400" wrap="square" tIns="91400">
              <a:spAutoFit/>
            </a:bodyPr>
            <a:lstStyle/>
            <a:p>
              <a:pPr indent="0" lvl="0" marL="0" marR="0" rtl="0" algn="l">
                <a:lnSpc>
                  <a:spcPct val="115000"/>
                </a:lnSpc>
                <a:spcBef>
                  <a:spcPts val="0"/>
                </a:spcBef>
                <a:spcAft>
                  <a:spcPts val="0"/>
                </a:spcAft>
                <a:buClr>
                  <a:srgbClr val="000000"/>
                </a:buClr>
                <a:buSzPts val="1600"/>
                <a:buFont typeface="Calibri"/>
                <a:buNone/>
              </a:pPr>
              <a:r>
                <a:rPr b="0" i="0" lang="en-US" sz="1600" u="none" cap="none" strike="noStrike">
                  <a:solidFill>
                    <a:srgbClr val="000000"/>
                  </a:solidFill>
                  <a:latin typeface="Calibri"/>
                  <a:ea typeface="Calibri"/>
                  <a:cs typeface="Calibri"/>
                  <a:sym typeface="Calibri"/>
                </a:rPr>
                <a:t>Identificamos estanterías especiales según los requerimientos del producto.</a:t>
              </a:r>
              <a:endParaRPr/>
            </a:p>
          </p:txBody>
        </p:sp>
      </p:grpSp>
      <p:pic>
        <p:nvPicPr>
          <p:cNvPr descr="Imagen 34" id="179" name="Google Shape;179;p4"/>
          <p:cNvPicPr preferRelativeResize="0"/>
          <p:nvPr/>
        </p:nvPicPr>
        <p:blipFill rotWithShape="1">
          <a:blip r:embed="rId3">
            <a:alphaModFix/>
          </a:blip>
          <a:srcRect b="0" l="0" r="0" t="0"/>
          <a:stretch/>
        </p:blipFill>
        <p:spPr>
          <a:xfrm>
            <a:off x="4870517" y="2513152"/>
            <a:ext cx="4828329" cy="4574479"/>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3" name="Shape 183"/>
        <p:cNvGrpSpPr/>
        <p:nvPr/>
      </p:nvGrpSpPr>
      <p:grpSpPr>
        <a:xfrm>
          <a:off x="0" y="0"/>
          <a:ext cx="0" cy="0"/>
          <a:chOff x="0" y="0"/>
          <a:chExt cx="0" cy="0"/>
        </a:xfrm>
      </p:grpSpPr>
      <p:sp>
        <p:nvSpPr>
          <p:cNvPr id="184" name="Google Shape;184;p5"/>
          <p:cNvSpPr txBox="1"/>
          <p:nvPr>
            <p:ph idx="4294967295" type="sldNum"/>
          </p:nvPr>
        </p:nvSpPr>
        <p:spPr>
          <a:xfrm>
            <a:off x="442489" y="6881800"/>
            <a:ext cx="266354" cy="317116"/>
          </a:xfrm>
          <a:prstGeom prst="rect">
            <a:avLst/>
          </a:prstGeom>
          <a:noFill/>
          <a:ln>
            <a:noFill/>
          </a:ln>
        </p:spPr>
        <p:txBody>
          <a:bodyPr anchorCtr="0" anchor="t" bIns="91400" lIns="91400" spcFirstLastPara="1" rIns="91400" wrap="square" tIns="91400">
            <a:spAutoFit/>
          </a:bodyPr>
          <a:lstStyle/>
          <a:p>
            <a:pPr indent="0" lvl="0" marL="0" rtl="0" algn="r">
              <a:lnSpc>
                <a:spcPct val="100000"/>
              </a:lnSpc>
              <a:spcBef>
                <a:spcPts val="0"/>
              </a:spcBef>
              <a:spcAft>
                <a:spcPts val="0"/>
              </a:spcAft>
              <a:buClr>
                <a:srgbClr val="000000"/>
              </a:buClr>
              <a:buSzPts val="1100"/>
              <a:buFont typeface="Calibri"/>
              <a:buNone/>
            </a:pPr>
            <a:fld id="{00000000-1234-1234-1234-123412341234}" type="slidenum">
              <a:rPr lang="en-US" sz="1100">
                <a:latin typeface="Calibri"/>
                <a:ea typeface="Calibri"/>
                <a:cs typeface="Calibri"/>
                <a:sym typeface="Calibri"/>
              </a:rPr>
              <a:t>‹#›</a:t>
            </a:fld>
            <a:endParaRPr b="0" i="0" sz="1100" u="none" cap="none" strike="noStrike">
              <a:solidFill>
                <a:srgbClr val="000000"/>
              </a:solidFill>
              <a:latin typeface="Calibri"/>
              <a:ea typeface="Calibri"/>
              <a:cs typeface="Calibri"/>
              <a:sym typeface="Calibri"/>
            </a:endParaRPr>
          </a:p>
        </p:txBody>
      </p:sp>
      <p:grpSp>
        <p:nvGrpSpPr>
          <p:cNvPr id="185" name="Google Shape;185;p5"/>
          <p:cNvGrpSpPr/>
          <p:nvPr/>
        </p:nvGrpSpPr>
        <p:grpSpPr>
          <a:xfrm>
            <a:off x="536222" y="2440019"/>
            <a:ext cx="5390405" cy="2567595"/>
            <a:chOff x="-1" y="0"/>
            <a:chExt cx="5390403" cy="2567593"/>
          </a:xfrm>
        </p:grpSpPr>
        <p:grpSp>
          <p:nvGrpSpPr>
            <p:cNvPr id="186" name="Google Shape;186;p5"/>
            <p:cNvGrpSpPr/>
            <p:nvPr/>
          </p:nvGrpSpPr>
          <p:grpSpPr>
            <a:xfrm>
              <a:off x="-1" y="0"/>
              <a:ext cx="4657806" cy="2567593"/>
              <a:chOff x="-1" y="0"/>
              <a:chExt cx="4657805" cy="2567592"/>
            </a:xfrm>
          </p:grpSpPr>
          <p:sp>
            <p:nvSpPr>
              <p:cNvPr id="187" name="Google Shape;187;p5"/>
              <p:cNvSpPr/>
              <p:nvPr/>
            </p:nvSpPr>
            <p:spPr>
              <a:xfrm flipH="1">
                <a:off x="-1" y="0"/>
                <a:ext cx="4657805" cy="2567592"/>
              </a:xfrm>
              <a:prstGeom prst="roundRect">
                <a:avLst>
                  <a:gd fmla="val 16667" name="adj"/>
                </a:avLst>
              </a:prstGeom>
              <a:solidFill>
                <a:srgbClr val="F7E3D1"/>
              </a:solidFill>
              <a:ln>
                <a:noFill/>
              </a:ln>
            </p:spPr>
            <p:txBody>
              <a:bodyPr anchorCtr="0" anchor="ctr" bIns="45700" lIns="45700" spcFirstLastPara="1" rIns="45700"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8" name="Google Shape;188;p5"/>
              <p:cNvSpPr txBox="1"/>
              <p:nvPr/>
            </p:nvSpPr>
            <p:spPr>
              <a:xfrm>
                <a:off x="125338" y="1093677"/>
                <a:ext cx="4407127" cy="380233"/>
              </a:xfrm>
              <a:prstGeom prst="rect">
                <a:avLst/>
              </a:prstGeom>
              <a:noFill/>
              <a:ln>
                <a:noFill/>
              </a:ln>
            </p:spPr>
            <p:txBody>
              <a:bodyPr anchorCtr="0" anchor="ctr" bIns="91400" lIns="91400" spcFirstLastPara="1" rIns="91400" wrap="square" tIns="91400">
                <a:sp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Arial"/>
                    <a:ea typeface="Arial"/>
                    <a:cs typeface="Arial"/>
                    <a:sym typeface="Arial"/>
                  </a:rPr>
                  <a:t>    </a:t>
                </a:r>
                <a:endParaRPr/>
              </a:p>
            </p:txBody>
          </p:sp>
        </p:grpSp>
        <p:sp>
          <p:nvSpPr>
            <p:cNvPr id="189" name="Google Shape;189;p5"/>
            <p:cNvSpPr/>
            <p:nvPr/>
          </p:nvSpPr>
          <p:spPr>
            <a:xfrm flipH="1" rot="7028958">
              <a:off x="4620440" y="1630533"/>
              <a:ext cx="432622" cy="1022557"/>
            </a:xfrm>
            <a:prstGeom prst="triangle">
              <a:avLst>
                <a:gd fmla="val 50000" name="adj"/>
              </a:avLst>
            </a:prstGeom>
            <a:solidFill>
              <a:srgbClr val="F7E3D1"/>
            </a:solidFill>
            <a:ln>
              <a:noFill/>
            </a:ln>
          </p:spPr>
          <p:txBody>
            <a:bodyPr anchorCtr="0" anchor="ctr" bIns="45700" lIns="45700" spcFirstLastPara="1" rIns="45700" wrap="square" tIns="45700">
              <a:noAutofit/>
            </a:bodyPr>
            <a:lstStyle/>
            <a:p>
              <a:pPr indent="0" lvl="0" marL="0" marR="0" rtl="0" algn="ctr">
                <a:lnSpc>
                  <a:spcPct val="100000"/>
                </a:lnSpc>
                <a:spcBef>
                  <a:spcPts val="0"/>
                </a:spcBef>
                <a:spcAft>
                  <a:spcPts val="0"/>
                </a:spcAft>
                <a:buClr>
                  <a:srgbClr val="FFFFFF"/>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190" name="Google Shape;190;p5"/>
          <p:cNvSpPr txBox="1"/>
          <p:nvPr/>
        </p:nvSpPr>
        <p:spPr>
          <a:xfrm>
            <a:off x="375973" y="1265365"/>
            <a:ext cx="8950504" cy="536166"/>
          </a:xfrm>
          <a:prstGeom prst="rect">
            <a:avLst/>
          </a:prstGeom>
          <a:noFill/>
          <a:ln>
            <a:noFill/>
          </a:ln>
        </p:spPr>
        <p:txBody>
          <a:bodyPr anchorCtr="0" anchor="ctr" bIns="91400" lIns="91400" spcFirstLastPara="1" rIns="91400" wrap="square" tIns="91400">
            <a:spAutoFit/>
          </a:bodyPr>
          <a:lstStyle/>
          <a:p>
            <a:pPr indent="0" lvl="0" marL="0" marR="0" rtl="0" algn="l">
              <a:lnSpc>
                <a:spcPct val="80000"/>
              </a:lnSpc>
              <a:spcBef>
                <a:spcPts val="0"/>
              </a:spcBef>
              <a:spcAft>
                <a:spcPts val="0"/>
              </a:spcAft>
              <a:buClr>
                <a:srgbClr val="ED6B00"/>
              </a:buClr>
              <a:buSzPts val="2800"/>
              <a:buFont typeface="Calibri"/>
              <a:buNone/>
            </a:pPr>
            <a:r>
              <a:rPr b="1" i="0" lang="en-US" sz="2800" u="none" cap="none" strike="noStrike">
                <a:solidFill>
                  <a:srgbClr val="ED6B00"/>
                </a:solidFill>
                <a:latin typeface="Calibri"/>
                <a:ea typeface="Calibri"/>
                <a:cs typeface="Calibri"/>
                <a:sym typeface="Calibri"/>
              </a:rPr>
              <a:t>ACTIVIDAD DE CONOCIMIENTOS PREVIOS</a:t>
            </a:r>
            <a:endParaRPr/>
          </a:p>
        </p:txBody>
      </p:sp>
      <p:sp>
        <p:nvSpPr>
          <p:cNvPr id="191" name="Google Shape;191;p5"/>
          <p:cNvSpPr txBox="1"/>
          <p:nvPr/>
        </p:nvSpPr>
        <p:spPr>
          <a:xfrm>
            <a:off x="856787" y="3083510"/>
            <a:ext cx="4056005" cy="1248122"/>
          </a:xfrm>
          <a:prstGeom prst="rect">
            <a:avLst/>
          </a:prstGeom>
          <a:noFill/>
          <a:ln>
            <a:noFill/>
          </a:ln>
        </p:spPr>
        <p:txBody>
          <a:bodyPr anchorCtr="0" anchor="ctr" bIns="91400" lIns="91400" spcFirstLastPara="1" rIns="91400" wrap="square" tIns="91400">
            <a:spAutoFit/>
          </a:bodyPr>
          <a:lstStyle/>
          <a:p>
            <a:pPr indent="0" lvl="0" marL="0" marR="0" rtl="0" algn="l">
              <a:lnSpc>
                <a:spcPct val="115000"/>
              </a:lnSpc>
              <a:spcBef>
                <a:spcPts val="0"/>
              </a:spcBef>
              <a:spcAft>
                <a:spcPts val="0"/>
              </a:spcAft>
              <a:buClr>
                <a:srgbClr val="000000"/>
              </a:buClr>
              <a:buSzPts val="1600"/>
              <a:buFont typeface="Calibri"/>
              <a:buNone/>
            </a:pPr>
            <a:r>
              <a:rPr b="0" i="0" lang="en-US" sz="1600" u="none" cap="none" strike="noStrike">
                <a:solidFill>
                  <a:srgbClr val="000000"/>
                </a:solidFill>
                <a:latin typeface="Calibri"/>
                <a:ea typeface="Calibri"/>
                <a:cs typeface="Calibri"/>
                <a:sym typeface="Calibri"/>
              </a:rPr>
              <a:t>Para revisar los aprendizajes trabajados en la actividad anterior, te invito a realizar la </a:t>
            </a:r>
            <a:r>
              <a:rPr b="1" i="0" lang="en-US" sz="1600" u="none" cap="none" strike="noStrike">
                <a:solidFill>
                  <a:srgbClr val="ED6B00"/>
                </a:solidFill>
                <a:latin typeface="Calibri"/>
                <a:ea typeface="Calibri"/>
                <a:cs typeface="Calibri"/>
                <a:sym typeface="Calibri"/>
              </a:rPr>
              <a:t>Actividad 4 de Conocimientos Previos.</a:t>
            </a:r>
            <a:r>
              <a:rPr b="0" i="0" lang="en-US" sz="1600" u="none" cap="none" strike="noStrike">
                <a:solidFill>
                  <a:srgbClr val="000000"/>
                </a:solidFill>
                <a:latin typeface="Calibri"/>
                <a:ea typeface="Calibri"/>
                <a:cs typeface="Calibri"/>
                <a:sym typeface="Calibri"/>
              </a:rPr>
              <a:t> Descarga el archivo y sigue sus instrucciones.</a:t>
            </a:r>
            <a:endParaRPr/>
          </a:p>
        </p:txBody>
      </p:sp>
      <p:sp>
        <p:nvSpPr>
          <p:cNvPr id="192" name="Google Shape;192;p5"/>
          <p:cNvSpPr txBox="1"/>
          <p:nvPr/>
        </p:nvSpPr>
        <p:spPr>
          <a:xfrm>
            <a:off x="856787" y="5416932"/>
            <a:ext cx="4995617" cy="1114587"/>
          </a:xfrm>
          <a:prstGeom prst="rect">
            <a:avLst/>
          </a:prstGeom>
          <a:noFill/>
          <a:ln>
            <a:noFill/>
          </a:ln>
        </p:spPr>
        <p:txBody>
          <a:bodyPr anchorCtr="0" anchor="ctr" bIns="91400" lIns="91400" spcFirstLastPara="1" rIns="91400" wrap="square" tIns="91400">
            <a:spAutoFit/>
          </a:bodyPr>
          <a:lstStyle/>
          <a:p>
            <a:pPr indent="0" lvl="0" marL="0" marR="0" rtl="0" algn="l">
              <a:lnSpc>
                <a:spcPct val="100000"/>
              </a:lnSpc>
              <a:spcBef>
                <a:spcPts val="0"/>
              </a:spcBef>
              <a:spcAft>
                <a:spcPts val="0"/>
              </a:spcAft>
              <a:buClr>
                <a:srgbClr val="ED6B00"/>
              </a:buClr>
              <a:buSzPts val="2100"/>
              <a:buFont typeface="Calibri"/>
              <a:buNone/>
            </a:pPr>
            <a:r>
              <a:rPr b="1" i="0" lang="en-US" sz="2100" u="none" cap="none" strike="noStrike">
                <a:solidFill>
                  <a:srgbClr val="ED6B00"/>
                </a:solidFill>
                <a:latin typeface="Calibri"/>
                <a:ea typeface="Calibri"/>
                <a:cs typeface="Calibri"/>
                <a:sym typeface="Calibri"/>
              </a:rPr>
              <a:t>¡Muy bien!</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ED6B00"/>
              </a:buClr>
              <a:buSzPts val="2100"/>
              <a:buFont typeface="Calibri"/>
              <a:buNone/>
            </a:pPr>
            <a:r>
              <a:rPr b="0" i="0" lang="en-US" sz="2100" u="none" cap="none" strike="noStrike">
                <a:solidFill>
                  <a:srgbClr val="ED6B00"/>
                </a:solidFill>
                <a:latin typeface="Calibri"/>
                <a:ea typeface="Calibri"/>
                <a:cs typeface="Calibri"/>
                <a:sym typeface="Calibri"/>
              </a:rPr>
              <a:t>Te invitamos a profundizar revisando</a:t>
            </a:r>
            <a:endParaRPr/>
          </a:p>
          <a:p>
            <a:pPr indent="0" lvl="0" marL="0" marR="0" rtl="0" algn="l">
              <a:lnSpc>
                <a:spcPct val="100000"/>
              </a:lnSpc>
              <a:spcBef>
                <a:spcPts val="0"/>
              </a:spcBef>
              <a:spcAft>
                <a:spcPts val="0"/>
              </a:spcAft>
              <a:buClr>
                <a:srgbClr val="A93501"/>
              </a:buClr>
              <a:buSzPts val="2100"/>
              <a:buFont typeface="Calibri"/>
              <a:buNone/>
            </a:pPr>
            <a:r>
              <a:rPr b="0" i="0" lang="en-US" sz="2100" u="none" cap="none" strike="noStrike">
                <a:solidFill>
                  <a:srgbClr val="A93501"/>
                </a:solidFill>
                <a:latin typeface="Calibri"/>
                <a:ea typeface="Calibri"/>
                <a:cs typeface="Calibri"/>
                <a:sym typeface="Calibri"/>
              </a:rPr>
              <a:t>la siguiente presentación</a:t>
            </a:r>
            <a:endParaRPr/>
          </a:p>
        </p:txBody>
      </p:sp>
      <p:pic>
        <p:nvPicPr>
          <p:cNvPr descr="Imagen 19" id="193" name="Google Shape;193;p5"/>
          <p:cNvPicPr preferRelativeResize="0"/>
          <p:nvPr/>
        </p:nvPicPr>
        <p:blipFill rotWithShape="1">
          <a:blip r:embed="rId3">
            <a:alphaModFix/>
          </a:blip>
          <a:srcRect b="0" l="0" r="0" t="0"/>
          <a:stretch/>
        </p:blipFill>
        <p:spPr>
          <a:xfrm>
            <a:off x="5135674" y="3333134"/>
            <a:ext cx="4585616" cy="4344527"/>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7" name="Shape 197"/>
        <p:cNvGrpSpPr/>
        <p:nvPr/>
      </p:nvGrpSpPr>
      <p:grpSpPr>
        <a:xfrm>
          <a:off x="0" y="0"/>
          <a:ext cx="0" cy="0"/>
          <a:chOff x="0" y="0"/>
          <a:chExt cx="0" cy="0"/>
        </a:xfrm>
      </p:grpSpPr>
      <p:sp>
        <p:nvSpPr>
          <p:cNvPr id="198" name="Google Shape;198;p6"/>
          <p:cNvSpPr txBox="1"/>
          <p:nvPr>
            <p:ph idx="4294967295" type="sldNum"/>
          </p:nvPr>
        </p:nvSpPr>
        <p:spPr>
          <a:xfrm>
            <a:off x="442489" y="6881800"/>
            <a:ext cx="266354" cy="317116"/>
          </a:xfrm>
          <a:prstGeom prst="rect">
            <a:avLst/>
          </a:prstGeom>
          <a:noFill/>
          <a:ln>
            <a:noFill/>
          </a:ln>
        </p:spPr>
        <p:txBody>
          <a:bodyPr anchorCtr="0" anchor="t" bIns="91400" lIns="91400" spcFirstLastPara="1" rIns="91400" wrap="square" tIns="91400">
            <a:spAutoFit/>
          </a:bodyPr>
          <a:lstStyle/>
          <a:p>
            <a:pPr indent="0" lvl="0" marL="0" rtl="0" algn="r">
              <a:lnSpc>
                <a:spcPct val="100000"/>
              </a:lnSpc>
              <a:spcBef>
                <a:spcPts val="0"/>
              </a:spcBef>
              <a:spcAft>
                <a:spcPts val="0"/>
              </a:spcAft>
              <a:buClr>
                <a:srgbClr val="000000"/>
              </a:buClr>
              <a:buSzPts val="1100"/>
              <a:buFont typeface="Calibri"/>
              <a:buNone/>
            </a:pPr>
            <a:fld id="{00000000-1234-1234-1234-123412341234}" type="slidenum">
              <a:rPr lang="en-US" sz="1100">
                <a:latin typeface="Calibri"/>
                <a:ea typeface="Calibri"/>
                <a:cs typeface="Calibri"/>
                <a:sym typeface="Calibri"/>
              </a:rPr>
              <a:t>‹#›</a:t>
            </a:fld>
            <a:endParaRPr b="0" i="0" sz="1100" u="none" cap="none" strike="noStrike">
              <a:solidFill>
                <a:srgbClr val="000000"/>
              </a:solidFill>
              <a:latin typeface="Calibri"/>
              <a:ea typeface="Calibri"/>
              <a:cs typeface="Calibri"/>
              <a:sym typeface="Calibri"/>
            </a:endParaRPr>
          </a:p>
        </p:txBody>
      </p:sp>
      <p:sp>
        <p:nvSpPr>
          <p:cNvPr id="199" name="Google Shape;199;p6"/>
          <p:cNvSpPr txBox="1"/>
          <p:nvPr/>
        </p:nvSpPr>
        <p:spPr>
          <a:xfrm>
            <a:off x="4109576" y="2664933"/>
            <a:ext cx="4840957" cy="300552"/>
          </a:xfrm>
          <a:prstGeom prst="rect">
            <a:avLst/>
          </a:prstGeom>
          <a:noFill/>
          <a:ln>
            <a:noFill/>
          </a:ln>
        </p:spPr>
        <p:txBody>
          <a:bodyPr anchorCtr="0" anchor="t" bIns="45675" lIns="45675" spcFirstLastPara="1" rIns="45675" wrap="square" tIns="45675">
            <a:spAutoFit/>
          </a:bodyPr>
          <a:lstStyle/>
          <a:p>
            <a:pPr indent="0" lvl="0" marL="0" marR="0" rtl="0" algn="l">
              <a:lnSpc>
                <a:spcPct val="100000"/>
              </a:lnSpc>
              <a:spcBef>
                <a:spcPts val="0"/>
              </a:spcBef>
              <a:spcAft>
                <a:spcPts val="0"/>
              </a:spcAft>
              <a:buClr>
                <a:srgbClr val="000000"/>
              </a:buClr>
              <a:buSzPts val="1600"/>
              <a:buFont typeface="Calibri"/>
              <a:buNone/>
            </a:pPr>
            <a:r>
              <a:rPr b="1" i="0" lang="en-US" sz="1600" u="none" cap="none" strike="noStrike">
                <a:solidFill>
                  <a:srgbClr val="000000"/>
                </a:solidFill>
                <a:latin typeface="Calibri"/>
                <a:ea typeface="Calibri"/>
                <a:cs typeface="Calibri"/>
                <a:sym typeface="Calibri"/>
              </a:rPr>
              <a:t>Al término de la actividad estarás en condiciones de:</a:t>
            </a:r>
            <a:endParaRPr/>
          </a:p>
        </p:txBody>
      </p:sp>
      <p:grpSp>
        <p:nvGrpSpPr>
          <p:cNvPr id="200" name="Google Shape;200;p6"/>
          <p:cNvGrpSpPr/>
          <p:nvPr/>
        </p:nvGrpSpPr>
        <p:grpSpPr>
          <a:xfrm>
            <a:off x="4063851" y="3185653"/>
            <a:ext cx="5081313" cy="3106994"/>
            <a:chOff x="0" y="0"/>
            <a:chExt cx="5081311" cy="3106993"/>
          </a:xfrm>
        </p:grpSpPr>
        <p:sp>
          <p:nvSpPr>
            <p:cNvPr id="201" name="Google Shape;201;p6"/>
            <p:cNvSpPr/>
            <p:nvPr/>
          </p:nvSpPr>
          <p:spPr>
            <a:xfrm>
              <a:off x="0" y="0"/>
              <a:ext cx="5081311" cy="3106993"/>
            </a:xfrm>
            <a:prstGeom prst="roundRect">
              <a:avLst>
                <a:gd fmla="val 6741" name="adj"/>
              </a:avLst>
            </a:prstGeom>
            <a:solidFill>
              <a:srgbClr val="FFFFFF"/>
            </a:solidFill>
            <a:ln cap="flat" cmpd="sng" w="9525">
              <a:solidFill>
                <a:srgbClr val="585858"/>
              </a:solidFill>
              <a:prstDash val="solid"/>
              <a:round/>
              <a:headEnd len="sm" w="sm" type="none"/>
              <a:tailEnd len="sm" w="sm" type="none"/>
            </a:ln>
          </p:spPr>
          <p:txBody>
            <a:bodyPr anchorCtr="0" anchor="ctr" bIns="45700" lIns="45700" spcFirstLastPara="1" rIns="45700"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2" name="Google Shape;202;p6"/>
            <p:cNvSpPr txBox="1"/>
            <p:nvPr/>
          </p:nvSpPr>
          <p:spPr>
            <a:xfrm>
              <a:off x="66106" y="1363379"/>
              <a:ext cx="4949098" cy="380232"/>
            </a:xfrm>
            <a:prstGeom prst="rect">
              <a:avLst/>
            </a:prstGeom>
            <a:noFill/>
            <a:ln>
              <a:noFill/>
            </a:ln>
          </p:spPr>
          <p:txBody>
            <a:bodyPr anchorCtr="0" anchor="ctr" bIns="91400" lIns="91400" spcFirstLastPara="1" rIns="91400" wrap="square" tIns="91400">
              <a:sp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Arial"/>
                  <a:ea typeface="Arial"/>
                  <a:cs typeface="Arial"/>
                  <a:sym typeface="Arial"/>
                </a:rPr>
                <a:t>             </a:t>
              </a:r>
              <a:endParaRPr/>
            </a:p>
          </p:txBody>
        </p:sp>
      </p:grpSp>
      <p:sp>
        <p:nvSpPr>
          <p:cNvPr id="203" name="Google Shape;203;p6"/>
          <p:cNvSpPr txBox="1"/>
          <p:nvPr/>
        </p:nvSpPr>
        <p:spPr>
          <a:xfrm>
            <a:off x="4624637" y="3714915"/>
            <a:ext cx="3923027" cy="300552"/>
          </a:xfrm>
          <a:prstGeom prst="rect">
            <a:avLst/>
          </a:prstGeom>
          <a:noFill/>
          <a:ln>
            <a:noFill/>
          </a:ln>
        </p:spPr>
        <p:txBody>
          <a:bodyPr anchorCtr="0" anchor="t" bIns="45675" lIns="45675" spcFirstLastPara="1" rIns="45675" wrap="square" tIns="45675">
            <a:spAutoFit/>
          </a:bodyPr>
          <a:lstStyle/>
          <a:p>
            <a:pPr indent="0" lvl="0" marL="0" marR="0" rtl="0" algn="l">
              <a:lnSpc>
                <a:spcPct val="100000"/>
              </a:lnSpc>
              <a:spcBef>
                <a:spcPts val="0"/>
              </a:spcBef>
              <a:spcAft>
                <a:spcPts val="0"/>
              </a:spcAft>
              <a:buClr>
                <a:srgbClr val="000000"/>
              </a:buClr>
              <a:buSzPts val="1600"/>
              <a:buFont typeface="Calibri"/>
              <a:buNone/>
            </a:pPr>
            <a:r>
              <a:rPr b="0" i="0" lang="en-US" sz="1600" u="none" cap="none" strike="noStrike">
                <a:solidFill>
                  <a:srgbClr val="000000"/>
                </a:solidFill>
                <a:latin typeface="Calibri"/>
                <a:ea typeface="Calibri"/>
                <a:cs typeface="Calibri"/>
                <a:sym typeface="Calibri"/>
              </a:rPr>
              <a:t>Reconocer qué son los envases y embalajes.</a:t>
            </a:r>
            <a:endParaRPr/>
          </a:p>
        </p:txBody>
      </p:sp>
      <p:grpSp>
        <p:nvGrpSpPr>
          <p:cNvPr id="204" name="Google Shape;204;p6"/>
          <p:cNvGrpSpPr/>
          <p:nvPr/>
        </p:nvGrpSpPr>
        <p:grpSpPr>
          <a:xfrm>
            <a:off x="3895218" y="3616088"/>
            <a:ext cx="375443" cy="536168"/>
            <a:chOff x="0" y="0"/>
            <a:chExt cx="375441" cy="536166"/>
          </a:xfrm>
        </p:grpSpPr>
        <p:sp>
          <p:nvSpPr>
            <p:cNvPr id="205" name="Google Shape;205;p6"/>
            <p:cNvSpPr/>
            <p:nvPr/>
          </p:nvSpPr>
          <p:spPr>
            <a:xfrm>
              <a:off x="0" y="87005"/>
              <a:ext cx="375441" cy="362160"/>
            </a:xfrm>
            <a:prstGeom prst="roundRect">
              <a:avLst>
                <a:gd fmla="val 16667" name="adj"/>
              </a:avLst>
            </a:prstGeom>
            <a:solidFill>
              <a:srgbClr val="ED6B00"/>
            </a:solidFill>
            <a:ln>
              <a:noFill/>
            </a:ln>
          </p:spPr>
          <p:txBody>
            <a:bodyPr anchorCtr="0" anchor="ctr" bIns="45700" lIns="45700" spcFirstLastPara="1" rIns="45700"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6" name="Google Shape;206;p6"/>
            <p:cNvSpPr txBox="1"/>
            <p:nvPr/>
          </p:nvSpPr>
          <p:spPr>
            <a:xfrm>
              <a:off x="9505" y="0"/>
              <a:ext cx="299694" cy="536166"/>
            </a:xfrm>
            <a:prstGeom prst="rect">
              <a:avLst/>
            </a:prstGeom>
            <a:noFill/>
            <a:ln>
              <a:noFill/>
            </a:ln>
          </p:spPr>
          <p:txBody>
            <a:bodyPr anchorCtr="0" anchor="ctr" bIns="91400" lIns="91400" spcFirstLastPara="1" rIns="91400" wrap="square" tIns="91400">
              <a:spAutoFit/>
            </a:bodyPr>
            <a:lstStyle/>
            <a:p>
              <a:pPr indent="0" lvl="0" marL="0" marR="0" rtl="0" algn="l">
                <a:lnSpc>
                  <a:spcPct val="100000"/>
                </a:lnSpc>
                <a:spcBef>
                  <a:spcPts val="0"/>
                </a:spcBef>
                <a:spcAft>
                  <a:spcPts val="0"/>
                </a:spcAft>
                <a:buClr>
                  <a:srgbClr val="FFFFFF"/>
                </a:buClr>
                <a:buSzPts val="2800"/>
                <a:buFont typeface="Calibri"/>
                <a:buNone/>
              </a:pPr>
              <a:r>
                <a:rPr b="1" i="0" lang="en-US" sz="2800" u="none" cap="none" strike="noStrike">
                  <a:solidFill>
                    <a:srgbClr val="FFFFFF"/>
                  </a:solidFill>
                  <a:latin typeface="Calibri"/>
                  <a:ea typeface="Calibri"/>
                  <a:cs typeface="Calibri"/>
                  <a:sym typeface="Calibri"/>
                </a:rPr>
                <a:t>1</a:t>
              </a:r>
              <a:endParaRPr/>
            </a:p>
          </p:txBody>
        </p:sp>
      </p:grpSp>
      <p:sp>
        <p:nvSpPr>
          <p:cNvPr id="207" name="Google Shape;207;p6"/>
          <p:cNvSpPr txBox="1"/>
          <p:nvPr/>
        </p:nvSpPr>
        <p:spPr>
          <a:xfrm>
            <a:off x="4624637" y="4322560"/>
            <a:ext cx="3892106" cy="554552"/>
          </a:xfrm>
          <a:prstGeom prst="rect">
            <a:avLst/>
          </a:prstGeom>
          <a:noFill/>
          <a:ln>
            <a:noFill/>
          </a:ln>
        </p:spPr>
        <p:txBody>
          <a:bodyPr anchorCtr="0" anchor="t" bIns="45675" lIns="45675" spcFirstLastPara="1" rIns="45675" wrap="square" tIns="45675">
            <a:spAutoFit/>
          </a:bodyPr>
          <a:lstStyle/>
          <a:p>
            <a:pPr indent="0" lvl="0" marL="0" marR="0" rtl="0" algn="l">
              <a:lnSpc>
                <a:spcPct val="100000"/>
              </a:lnSpc>
              <a:spcBef>
                <a:spcPts val="0"/>
              </a:spcBef>
              <a:spcAft>
                <a:spcPts val="0"/>
              </a:spcAft>
              <a:buClr>
                <a:srgbClr val="000000"/>
              </a:buClr>
              <a:buSzPts val="1600"/>
              <a:buFont typeface="Calibri"/>
              <a:buNone/>
            </a:pPr>
            <a:r>
              <a:rPr b="0" i="0" lang="en-US" sz="1600" u="none" cap="none" strike="noStrike">
                <a:solidFill>
                  <a:srgbClr val="000000"/>
                </a:solidFill>
                <a:latin typeface="Calibri"/>
                <a:ea typeface="Calibri"/>
                <a:cs typeface="Calibri"/>
                <a:sym typeface="Calibri"/>
              </a:rPr>
              <a:t>Reconocer el uso y utilidad de los envases y embalajes en las operaciones de bodega.</a:t>
            </a:r>
            <a:endParaRPr/>
          </a:p>
        </p:txBody>
      </p:sp>
      <p:grpSp>
        <p:nvGrpSpPr>
          <p:cNvPr id="208" name="Google Shape;208;p6"/>
          <p:cNvGrpSpPr/>
          <p:nvPr/>
        </p:nvGrpSpPr>
        <p:grpSpPr>
          <a:xfrm>
            <a:off x="3895218" y="5157928"/>
            <a:ext cx="375443" cy="536168"/>
            <a:chOff x="0" y="0"/>
            <a:chExt cx="375441" cy="536166"/>
          </a:xfrm>
        </p:grpSpPr>
        <p:sp>
          <p:nvSpPr>
            <p:cNvPr id="209" name="Google Shape;209;p6"/>
            <p:cNvSpPr/>
            <p:nvPr/>
          </p:nvSpPr>
          <p:spPr>
            <a:xfrm>
              <a:off x="0" y="87005"/>
              <a:ext cx="375441" cy="362160"/>
            </a:xfrm>
            <a:prstGeom prst="roundRect">
              <a:avLst>
                <a:gd fmla="val 16667" name="adj"/>
              </a:avLst>
            </a:prstGeom>
            <a:solidFill>
              <a:srgbClr val="ED6B00"/>
            </a:solidFill>
            <a:ln>
              <a:noFill/>
            </a:ln>
          </p:spPr>
          <p:txBody>
            <a:bodyPr anchorCtr="0" anchor="ctr" bIns="45700" lIns="45700" spcFirstLastPara="1" rIns="45700"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0" name="Google Shape;210;p6"/>
            <p:cNvSpPr txBox="1"/>
            <p:nvPr/>
          </p:nvSpPr>
          <p:spPr>
            <a:xfrm>
              <a:off x="9505" y="0"/>
              <a:ext cx="299694" cy="536166"/>
            </a:xfrm>
            <a:prstGeom prst="rect">
              <a:avLst/>
            </a:prstGeom>
            <a:noFill/>
            <a:ln>
              <a:noFill/>
            </a:ln>
          </p:spPr>
          <p:txBody>
            <a:bodyPr anchorCtr="0" anchor="ctr" bIns="91400" lIns="91400" spcFirstLastPara="1" rIns="91400" wrap="square" tIns="91400">
              <a:spAutoFit/>
            </a:bodyPr>
            <a:lstStyle/>
            <a:p>
              <a:pPr indent="0" lvl="0" marL="0" marR="0" rtl="0" algn="l">
                <a:lnSpc>
                  <a:spcPct val="100000"/>
                </a:lnSpc>
                <a:spcBef>
                  <a:spcPts val="0"/>
                </a:spcBef>
                <a:spcAft>
                  <a:spcPts val="0"/>
                </a:spcAft>
                <a:buClr>
                  <a:srgbClr val="FFFFFF"/>
                </a:buClr>
                <a:buSzPts val="2800"/>
                <a:buFont typeface="Calibri"/>
                <a:buNone/>
              </a:pPr>
              <a:r>
                <a:rPr b="1" i="0" lang="en-US" sz="2800" u="none" cap="none" strike="noStrike">
                  <a:solidFill>
                    <a:srgbClr val="FFFFFF"/>
                  </a:solidFill>
                  <a:latin typeface="Calibri"/>
                  <a:ea typeface="Calibri"/>
                  <a:cs typeface="Calibri"/>
                  <a:sym typeface="Calibri"/>
                </a:rPr>
                <a:t>3</a:t>
              </a:r>
              <a:endParaRPr/>
            </a:p>
          </p:txBody>
        </p:sp>
      </p:grpSp>
      <p:sp>
        <p:nvSpPr>
          <p:cNvPr id="211" name="Google Shape;211;p6"/>
          <p:cNvSpPr txBox="1"/>
          <p:nvPr/>
        </p:nvSpPr>
        <p:spPr>
          <a:xfrm>
            <a:off x="375975" y="1760907"/>
            <a:ext cx="6057776" cy="431590"/>
          </a:xfrm>
          <a:prstGeom prst="rect">
            <a:avLst/>
          </a:prstGeom>
          <a:noFill/>
          <a:ln>
            <a:noFill/>
          </a:ln>
        </p:spPr>
        <p:txBody>
          <a:bodyPr anchorCtr="0" anchor="ctr" bIns="91400" lIns="91400" spcFirstLastPara="1" rIns="91400" wrap="square" tIns="91400">
            <a:spAutoFit/>
          </a:bodyPr>
          <a:lstStyle/>
          <a:p>
            <a:pPr indent="0" lvl="0" marL="0" marR="0" rtl="0" algn="l">
              <a:lnSpc>
                <a:spcPct val="90000"/>
              </a:lnSpc>
              <a:spcBef>
                <a:spcPts val="0"/>
              </a:spcBef>
              <a:spcAft>
                <a:spcPts val="0"/>
              </a:spcAft>
              <a:buClr>
                <a:srgbClr val="A93501"/>
              </a:buClr>
              <a:buSzPts val="2000"/>
              <a:buFont typeface="Calibri"/>
              <a:buNone/>
            </a:pPr>
            <a:r>
              <a:rPr b="0" i="0" lang="en-US" sz="2000" u="none" cap="none" strike="noStrike">
                <a:solidFill>
                  <a:srgbClr val="A93501"/>
                </a:solidFill>
                <a:latin typeface="Calibri"/>
                <a:ea typeface="Calibri"/>
                <a:cs typeface="Calibri"/>
                <a:sym typeface="Calibri"/>
              </a:rPr>
              <a:t>ALMACENAMIENTO DE </a:t>
            </a:r>
            <a:r>
              <a:rPr b="1" i="0" lang="en-US" sz="2000" u="none" cap="none" strike="noStrike">
                <a:solidFill>
                  <a:srgbClr val="ED6B00"/>
                </a:solidFill>
                <a:latin typeface="Calibri"/>
                <a:ea typeface="Calibri"/>
                <a:cs typeface="Calibri"/>
                <a:sym typeface="Calibri"/>
              </a:rPr>
              <a:t>MATERIALES PALETIZADOS</a:t>
            </a:r>
            <a:endParaRPr/>
          </a:p>
        </p:txBody>
      </p:sp>
      <p:sp>
        <p:nvSpPr>
          <p:cNvPr id="212" name="Google Shape;212;p6"/>
          <p:cNvSpPr txBox="1"/>
          <p:nvPr/>
        </p:nvSpPr>
        <p:spPr>
          <a:xfrm>
            <a:off x="4017016" y="1067794"/>
            <a:ext cx="466494" cy="830102"/>
          </a:xfrm>
          <a:prstGeom prst="rect">
            <a:avLst/>
          </a:prstGeom>
          <a:noFill/>
          <a:ln>
            <a:noFill/>
          </a:ln>
        </p:spPr>
        <p:txBody>
          <a:bodyPr anchorCtr="0" anchor="ctr" bIns="91400" lIns="91400" spcFirstLastPara="1" rIns="91400" wrap="square" tIns="91400">
            <a:spAutoFit/>
          </a:bodyPr>
          <a:lstStyle/>
          <a:p>
            <a:pPr indent="0" lvl="0" marL="0" marR="0" rtl="0" algn="r">
              <a:lnSpc>
                <a:spcPct val="90000"/>
              </a:lnSpc>
              <a:spcBef>
                <a:spcPts val="0"/>
              </a:spcBef>
              <a:spcAft>
                <a:spcPts val="0"/>
              </a:spcAft>
              <a:buClr>
                <a:srgbClr val="FFB375"/>
              </a:buClr>
              <a:buSzPts val="5000"/>
              <a:buFont typeface="Calibri"/>
              <a:buNone/>
            </a:pPr>
            <a:r>
              <a:rPr b="0" i="0" lang="en-US" sz="5000" u="none" cap="none" strike="noStrike">
                <a:solidFill>
                  <a:srgbClr val="FFB375"/>
                </a:solidFill>
                <a:latin typeface="Calibri"/>
                <a:ea typeface="Calibri"/>
                <a:cs typeface="Calibri"/>
                <a:sym typeface="Calibri"/>
              </a:rPr>
              <a:t>4</a:t>
            </a:r>
            <a:endParaRPr/>
          </a:p>
        </p:txBody>
      </p:sp>
      <p:pic>
        <p:nvPicPr>
          <p:cNvPr descr="Imagen 20" id="213" name="Google Shape;213;p6"/>
          <p:cNvPicPr preferRelativeResize="0"/>
          <p:nvPr/>
        </p:nvPicPr>
        <p:blipFill rotWithShape="1">
          <a:blip r:embed="rId3">
            <a:alphaModFix/>
          </a:blip>
          <a:srcRect b="0" l="0" r="0" t="0"/>
          <a:stretch/>
        </p:blipFill>
        <p:spPr>
          <a:xfrm>
            <a:off x="678383" y="2382977"/>
            <a:ext cx="2950556" cy="4313791"/>
          </a:xfrm>
          <a:prstGeom prst="rect">
            <a:avLst/>
          </a:prstGeom>
          <a:noFill/>
          <a:ln>
            <a:noFill/>
          </a:ln>
        </p:spPr>
      </p:pic>
      <p:sp>
        <p:nvSpPr>
          <p:cNvPr id="214" name="Google Shape;214;p6"/>
          <p:cNvSpPr txBox="1"/>
          <p:nvPr/>
        </p:nvSpPr>
        <p:spPr>
          <a:xfrm>
            <a:off x="375975" y="1265365"/>
            <a:ext cx="3810469" cy="536166"/>
          </a:xfrm>
          <a:prstGeom prst="rect">
            <a:avLst/>
          </a:prstGeom>
          <a:noFill/>
          <a:ln>
            <a:noFill/>
          </a:ln>
        </p:spPr>
        <p:txBody>
          <a:bodyPr anchorCtr="0" anchor="ctr" bIns="91400" lIns="91400" spcFirstLastPara="1" rIns="91400" wrap="square" tIns="91400">
            <a:spAutoFit/>
          </a:bodyPr>
          <a:lstStyle/>
          <a:p>
            <a:pPr indent="0" lvl="0" marL="0" marR="0" rtl="0" algn="l">
              <a:lnSpc>
                <a:spcPct val="80000"/>
              </a:lnSpc>
              <a:spcBef>
                <a:spcPts val="0"/>
              </a:spcBef>
              <a:spcAft>
                <a:spcPts val="0"/>
              </a:spcAft>
              <a:buClr>
                <a:srgbClr val="ED6B00"/>
              </a:buClr>
              <a:buSzPts val="2800"/>
              <a:buFont typeface="Calibri"/>
              <a:buNone/>
            </a:pPr>
            <a:r>
              <a:rPr b="1" i="0" lang="en-US" sz="2800" u="none" cap="none" strike="noStrike">
                <a:solidFill>
                  <a:srgbClr val="ED6B00"/>
                </a:solidFill>
                <a:latin typeface="Calibri"/>
                <a:ea typeface="Calibri"/>
                <a:cs typeface="Calibri"/>
                <a:sym typeface="Calibri"/>
              </a:rPr>
              <a:t>MENÚ DE LA ACTIVIDAD</a:t>
            </a:r>
            <a:endParaRPr/>
          </a:p>
        </p:txBody>
      </p:sp>
      <p:sp>
        <p:nvSpPr>
          <p:cNvPr id="215" name="Google Shape;215;p6"/>
          <p:cNvSpPr txBox="1"/>
          <p:nvPr/>
        </p:nvSpPr>
        <p:spPr>
          <a:xfrm>
            <a:off x="4624639" y="5133645"/>
            <a:ext cx="4160599" cy="554552"/>
          </a:xfrm>
          <a:prstGeom prst="rect">
            <a:avLst/>
          </a:prstGeom>
          <a:noFill/>
          <a:ln>
            <a:noFill/>
          </a:ln>
        </p:spPr>
        <p:txBody>
          <a:bodyPr anchorCtr="0" anchor="t" bIns="45675" lIns="45675" spcFirstLastPara="1" rIns="45675" wrap="square" tIns="45675">
            <a:spAutoFit/>
          </a:bodyPr>
          <a:lstStyle/>
          <a:p>
            <a:pPr indent="0" lvl="0" marL="0" marR="0" rtl="0" algn="l">
              <a:lnSpc>
                <a:spcPct val="100000"/>
              </a:lnSpc>
              <a:spcBef>
                <a:spcPts val="0"/>
              </a:spcBef>
              <a:spcAft>
                <a:spcPts val="0"/>
              </a:spcAft>
              <a:buClr>
                <a:srgbClr val="000000"/>
              </a:buClr>
              <a:buSzPts val="1600"/>
              <a:buFont typeface="Calibri"/>
              <a:buNone/>
            </a:pPr>
            <a:r>
              <a:rPr b="0" i="0" lang="en-US" sz="1600" u="none" cap="none" strike="noStrike">
                <a:solidFill>
                  <a:srgbClr val="000000"/>
                </a:solidFill>
                <a:latin typeface="Calibri"/>
                <a:ea typeface="Calibri"/>
                <a:cs typeface="Calibri"/>
                <a:sym typeface="Calibri"/>
              </a:rPr>
              <a:t>Identificar distintos usos de envases y embalajes según las características de los productos.</a:t>
            </a:r>
            <a:endParaRPr/>
          </a:p>
        </p:txBody>
      </p:sp>
      <p:grpSp>
        <p:nvGrpSpPr>
          <p:cNvPr id="216" name="Google Shape;216;p6"/>
          <p:cNvGrpSpPr/>
          <p:nvPr/>
        </p:nvGrpSpPr>
        <p:grpSpPr>
          <a:xfrm>
            <a:off x="3895218" y="4346843"/>
            <a:ext cx="375443" cy="536168"/>
            <a:chOff x="0" y="0"/>
            <a:chExt cx="375441" cy="536166"/>
          </a:xfrm>
        </p:grpSpPr>
        <p:sp>
          <p:nvSpPr>
            <p:cNvPr id="217" name="Google Shape;217;p6"/>
            <p:cNvSpPr/>
            <p:nvPr/>
          </p:nvSpPr>
          <p:spPr>
            <a:xfrm>
              <a:off x="0" y="87005"/>
              <a:ext cx="375441" cy="362160"/>
            </a:xfrm>
            <a:prstGeom prst="roundRect">
              <a:avLst>
                <a:gd fmla="val 16667" name="adj"/>
              </a:avLst>
            </a:prstGeom>
            <a:solidFill>
              <a:srgbClr val="ED6B00"/>
            </a:solidFill>
            <a:ln>
              <a:noFill/>
            </a:ln>
          </p:spPr>
          <p:txBody>
            <a:bodyPr anchorCtr="0" anchor="ctr" bIns="45700" lIns="45700" spcFirstLastPara="1" rIns="45700"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8" name="Google Shape;218;p6"/>
            <p:cNvSpPr txBox="1"/>
            <p:nvPr/>
          </p:nvSpPr>
          <p:spPr>
            <a:xfrm>
              <a:off x="9505" y="0"/>
              <a:ext cx="299694" cy="536166"/>
            </a:xfrm>
            <a:prstGeom prst="rect">
              <a:avLst/>
            </a:prstGeom>
            <a:noFill/>
            <a:ln>
              <a:noFill/>
            </a:ln>
          </p:spPr>
          <p:txBody>
            <a:bodyPr anchorCtr="0" anchor="ctr" bIns="91400" lIns="91400" spcFirstLastPara="1" rIns="91400" wrap="square" tIns="91400">
              <a:spAutoFit/>
            </a:bodyPr>
            <a:lstStyle/>
            <a:p>
              <a:pPr indent="0" lvl="0" marL="0" marR="0" rtl="0" algn="l">
                <a:lnSpc>
                  <a:spcPct val="100000"/>
                </a:lnSpc>
                <a:spcBef>
                  <a:spcPts val="0"/>
                </a:spcBef>
                <a:spcAft>
                  <a:spcPts val="0"/>
                </a:spcAft>
                <a:buClr>
                  <a:srgbClr val="FFFFFF"/>
                </a:buClr>
                <a:buSzPts val="2800"/>
                <a:buFont typeface="Calibri"/>
                <a:buNone/>
              </a:pPr>
              <a:r>
                <a:rPr b="1" i="0" lang="en-US" sz="2800" u="none" cap="none" strike="noStrike">
                  <a:solidFill>
                    <a:srgbClr val="FFFFFF"/>
                  </a:solidFill>
                  <a:latin typeface="Calibri"/>
                  <a:ea typeface="Calibri"/>
                  <a:cs typeface="Calibri"/>
                  <a:sym typeface="Calibri"/>
                </a:rPr>
                <a:t>2</a:t>
              </a:r>
              <a:endParaRPr/>
            </a:p>
          </p:txBody>
        </p:sp>
      </p:gr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2" name="Shape 222"/>
        <p:cNvGrpSpPr/>
        <p:nvPr/>
      </p:nvGrpSpPr>
      <p:grpSpPr>
        <a:xfrm>
          <a:off x="0" y="0"/>
          <a:ext cx="0" cy="0"/>
          <a:chOff x="0" y="0"/>
          <a:chExt cx="0" cy="0"/>
        </a:xfrm>
      </p:grpSpPr>
      <p:sp>
        <p:nvSpPr>
          <p:cNvPr id="223" name="Google Shape;223;p7"/>
          <p:cNvSpPr txBox="1"/>
          <p:nvPr>
            <p:ph idx="4294967295" type="sldNum"/>
          </p:nvPr>
        </p:nvSpPr>
        <p:spPr>
          <a:xfrm>
            <a:off x="442489" y="6881800"/>
            <a:ext cx="266354" cy="317116"/>
          </a:xfrm>
          <a:prstGeom prst="rect">
            <a:avLst/>
          </a:prstGeom>
          <a:noFill/>
          <a:ln>
            <a:noFill/>
          </a:ln>
        </p:spPr>
        <p:txBody>
          <a:bodyPr anchorCtr="0" anchor="t" bIns="91400" lIns="91400" spcFirstLastPara="1" rIns="91400" wrap="square" tIns="91400">
            <a:spAutoFit/>
          </a:bodyPr>
          <a:lstStyle/>
          <a:p>
            <a:pPr indent="0" lvl="0" marL="0" rtl="0" algn="r">
              <a:lnSpc>
                <a:spcPct val="100000"/>
              </a:lnSpc>
              <a:spcBef>
                <a:spcPts val="0"/>
              </a:spcBef>
              <a:spcAft>
                <a:spcPts val="0"/>
              </a:spcAft>
              <a:buClr>
                <a:srgbClr val="000000"/>
              </a:buClr>
              <a:buSzPts val="1100"/>
              <a:buFont typeface="Calibri"/>
              <a:buNone/>
            </a:pPr>
            <a:fld id="{00000000-1234-1234-1234-123412341234}" type="slidenum">
              <a:rPr lang="en-US" sz="1100">
                <a:latin typeface="Calibri"/>
                <a:ea typeface="Calibri"/>
                <a:cs typeface="Calibri"/>
                <a:sym typeface="Calibri"/>
              </a:rPr>
              <a:t>‹#›</a:t>
            </a:fld>
            <a:endParaRPr b="0" i="0" sz="1100" u="none" cap="none" strike="noStrike">
              <a:solidFill>
                <a:srgbClr val="000000"/>
              </a:solidFill>
              <a:latin typeface="Calibri"/>
              <a:ea typeface="Calibri"/>
              <a:cs typeface="Calibri"/>
              <a:sym typeface="Calibri"/>
            </a:endParaRPr>
          </a:p>
        </p:txBody>
      </p:sp>
      <p:sp>
        <p:nvSpPr>
          <p:cNvPr id="224" name="Google Shape;224;p7"/>
          <p:cNvSpPr txBox="1"/>
          <p:nvPr/>
        </p:nvSpPr>
        <p:spPr>
          <a:xfrm>
            <a:off x="366727" y="2028177"/>
            <a:ext cx="5079300" cy="3355500"/>
          </a:xfrm>
          <a:prstGeom prst="rect">
            <a:avLst/>
          </a:prstGeom>
          <a:noFill/>
          <a:ln>
            <a:noFill/>
          </a:ln>
        </p:spPr>
        <p:txBody>
          <a:bodyPr anchorCtr="0" anchor="ctr" bIns="91400" lIns="91400" spcFirstLastPara="1" rIns="91400" wrap="square" tIns="91400">
            <a:spAutoFit/>
          </a:bodyPr>
          <a:lstStyle/>
          <a:p>
            <a:pPr indent="0" lvl="0" marL="0" marR="0" rtl="0" algn="l">
              <a:lnSpc>
                <a:spcPct val="118750"/>
              </a:lnSpc>
              <a:spcBef>
                <a:spcPts val="0"/>
              </a:spcBef>
              <a:spcAft>
                <a:spcPts val="0"/>
              </a:spcAft>
              <a:buClr>
                <a:srgbClr val="000000"/>
              </a:buClr>
              <a:buSzPts val="1600"/>
              <a:buFont typeface="Calibri"/>
              <a:buNone/>
            </a:pPr>
            <a:r>
              <a:rPr b="0" i="0" lang="en-US" sz="1600" u="none" cap="none" strike="noStrike">
                <a:solidFill>
                  <a:srgbClr val="000000"/>
                </a:solidFill>
                <a:latin typeface="Calibri"/>
                <a:ea typeface="Calibri"/>
                <a:cs typeface="Calibri"/>
                <a:sym typeface="Calibri"/>
              </a:rPr>
              <a:t>Para iniciar la actividad, debes reflexionar y luego responder a la siguiente pregunta: </a:t>
            </a:r>
            <a:endParaRPr/>
          </a:p>
          <a:p>
            <a:pPr indent="0" lvl="0" marL="0" marR="0" rtl="0" algn="l">
              <a:lnSpc>
                <a:spcPct val="135714"/>
              </a:lnSpc>
              <a:spcBef>
                <a:spcPts val="0"/>
              </a:spcBef>
              <a:spcAft>
                <a:spcPts val="0"/>
              </a:spcAft>
              <a:buClr>
                <a:srgbClr val="000000"/>
              </a:buClr>
              <a:buSzPts val="1400"/>
              <a:buFont typeface="Calibri"/>
              <a:buNone/>
            </a:pPr>
            <a:r>
              <a:t/>
            </a:r>
            <a:endParaRPr b="0" i="0" sz="1400" u="none" cap="none" strike="noStrike">
              <a:solidFill>
                <a:srgbClr val="000000"/>
              </a:solidFill>
              <a:latin typeface="Arial"/>
              <a:ea typeface="Arial"/>
              <a:cs typeface="Arial"/>
              <a:sym typeface="Arial"/>
            </a:endParaRPr>
          </a:p>
          <a:p>
            <a:pPr indent="0" lvl="0" marL="0" marR="0" rtl="0" algn="l">
              <a:lnSpc>
                <a:spcPct val="118750"/>
              </a:lnSpc>
              <a:spcBef>
                <a:spcPts val="0"/>
              </a:spcBef>
              <a:spcAft>
                <a:spcPts val="0"/>
              </a:spcAft>
              <a:buClr>
                <a:srgbClr val="ED6B00"/>
              </a:buClr>
              <a:buSzPts val="1600"/>
              <a:buFont typeface="Calibri"/>
              <a:buNone/>
            </a:pPr>
            <a:r>
              <a:rPr b="1" i="0" lang="en-US" sz="1600" u="none" cap="none" strike="noStrike">
                <a:solidFill>
                  <a:srgbClr val="ED6B00"/>
                </a:solidFill>
                <a:latin typeface="Calibri"/>
                <a:ea typeface="Calibri"/>
                <a:cs typeface="Calibri"/>
                <a:sym typeface="Calibri"/>
              </a:rPr>
              <a:t>¿Qué entiendes por envase y embalajes?</a:t>
            </a:r>
            <a:endParaRPr/>
          </a:p>
          <a:p>
            <a:pPr indent="0" lvl="0" marL="0" marR="0" rtl="0" algn="l">
              <a:lnSpc>
                <a:spcPct val="135714"/>
              </a:lnSpc>
              <a:spcBef>
                <a:spcPts val="0"/>
              </a:spcBef>
              <a:spcAft>
                <a:spcPts val="0"/>
              </a:spcAft>
              <a:buClr>
                <a:srgbClr val="ED6B00"/>
              </a:buClr>
              <a:buSzPts val="1400"/>
              <a:buFont typeface="Calibri"/>
              <a:buNone/>
            </a:pPr>
            <a:r>
              <a:t/>
            </a:r>
            <a:endParaRPr b="0" i="0" sz="1400" u="none" cap="none" strike="noStrike">
              <a:solidFill>
                <a:srgbClr val="000000"/>
              </a:solidFill>
              <a:latin typeface="Arial"/>
              <a:ea typeface="Arial"/>
              <a:cs typeface="Arial"/>
              <a:sym typeface="Arial"/>
            </a:endParaRPr>
          </a:p>
          <a:p>
            <a:pPr indent="0" lvl="0" marL="0" marR="0" rtl="0" algn="l">
              <a:lnSpc>
                <a:spcPct val="118750"/>
              </a:lnSpc>
              <a:spcBef>
                <a:spcPts val="0"/>
              </a:spcBef>
              <a:spcAft>
                <a:spcPts val="0"/>
              </a:spcAft>
              <a:buClr>
                <a:srgbClr val="000000"/>
              </a:buClr>
              <a:buSzPts val="1600"/>
              <a:buFont typeface="Calibri"/>
              <a:buNone/>
            </a:pPr>
            <a:r>
              <a:rPr b="0" i="0" lang="en-US" sz="1600" u="none" cap="none" strike="noStrike">
                <a:solidFill>
                  <a:srgbClr val="000000"/>
                </a:solidFill>
                <a:latin typeface="Calibri"/>
                <a:ea typeface="Calibri"/>
                <a:cs typeface="Calibri"/>
                <a:sym typeface="Calibri"/>
              </a:rPr>
              <a:t>Escribe las respuestas en tu cuaderno, compártelas en con tu equipo de trabajo, discutan una respuesta común y luego </a:t>
            </a:r>
            <a:r>
              <a:rPr lang="en-US" sz="1600">
                <a:latin typeface="Calibri"/>
                <a:ea typeface="Calibri"/>
                <a:cs typeface="Calibri"/>
                <a:sym typeface="Calibri"/>
              </a:rPr>
              <a:t>compártelas</a:t>
            </a:r>
            <a:r>
              <a:rPr b="0" i="0" lang="en-US" sz="1600" u="none" cap="none" strike="noStrike">
                <a:solidFill>
                  <a:srgbClr val="000000"/>
                </a:solidFill>
                <a:latin typeface="Calibri"/>
                <a:ea typeface="Calibri"/>
                <a:cs typeface="Calibri"/>
                <a:sym typeface="Calibri"/>
              </a:rPr>
              <a:t> con el curso. Elijan a un representante del equipo para exponer su respuesta.</a:t>
            </a:r>
            <a:endParaRPr/>
          </a:p>
          <a:p>
            <a:pPr indent="0" lvl="0" marL="0" marR="0" rtl="0" algn="l">
              <a:lnSpc>
                <a:spcPct val="135714"/>
              </a:lnSpc>
              <a:spcBef>
                <a:spcPts val="0"/>
              </a:spcBef>
              <a:spcAft>
                <a:spcPts val="0"/>
              </a:spcAft>
              <a:buClr>
                <a:srgbClr val="000000"/>
              </a:buClr>
              <a:buSzPts val="1400"/>
              <a:buFont typeface="Calibri"/>
              <a:buNone/>
            </a:pPr>
            <a:r>
              <a:t/>
            </a:r>
            <a:endParaRPr b="0" i="0" sz="1400" u="none" cap="none" strike="noStrike">
              <a:solidFill>
                <a:srgbClr val="000000"/>
              </a:solidFill>
              <a:latin typeface="Arial"/>
              <a:ea typeface="Arial"/>
              <a:cs typeface="Arial"/>
              <a:sym typeface="Arial"/>
            </a:endParaRPr>
          </a:p>
          <a:p>
            <a:pPr indent="0" lvl="0" marL="0" marR="0" rtl="0" algn="l">
              <a:lnSpc>
                <a:spcPct val="118750"/>
              </a:lnSpc>
              <a:spcBef>
                <a:spcPts val="0"/>
              </a:spcBef>
              <a:spcAft>
                <a:spcPts val="0"/>
              </a:spcAft>
              <a:buClr>
                <a:srgbClr val="000000"/>
              </a:buClr>
              <a:buSzPts val="1600"/>
              <a:buFont typeface="Calibri"/>
              <a:buNone/>
            </a:pPr>
            <a:r>
              <a:rPr b="1" i="0" lang="en-US" sz="1600" u="none" cap="none" strike="noStrike">
                <a:solidFill>
                  <a:srgbClr val="000000"/>
                </a:solidFill>
                <a:latin typeface="Calibri"/>
                <a:ea typeface="Calibri"/>
                <a:cs typeface="Calibri"/>
                <a:sym typeface="Calibri"/>
              </a:rPr>
              <a:t>Ahora, conversemos en conjunto sobre las respuestas.</a:t>
            </a:r>
            <a:endParaRPr/>
          </a:p>
        </p:txBody>
      </p:sp>
      <p:sp>
        <p:nvSpPr>
          <p:cNvPr id="225" name="Google Shape;225;p7"/>
          <p:cNvSpPr txBox="1"/>
          <p:nvPr/>
        </p:nvSpPr>
        <p:spPr>
          <a:xfrm>
            <a:off x="375973" y="1265365"/>
            <a:ext cx="8950504" cy="536166"/>
          </a:xfrm>
          <a:prstGeom prst="rect">
            <a:avLst/>
          </a:prstGeom>
          <a:noFill/>
          <a:ln>
            <a:noFill/>
          </a:ln>
        </p:spPr>
        <p:txBody>
          <a:bodyPr anchorCtr="0" anchor="ctr" bIns="91400" lIns="91400" spcFirstLastPara="1" rIns="91400" wrap="square" tIns="91400">
            <a:spAutoFit/>
          </a:bodyPr>
          <a:lstStyle/>
          <a:p>
            <a:pPr indent="0" lvl="0" marL="0" marR="0" rtl="0" algn="l">
              <a:lnSpc>
                <a:spcPct val="80000"/>
              </a:lnSpc>
              <a:spcBef>
                <a:spcPts val="0"/>
              </a:spcBef>
              <a:spcAft>
                <a:spcPts val="0"/>
              </a:spcAft>
              <a:buClr>
                <a:srgbClr val="ED6B00"/>
              </a:buClr>
              <a:buSzPts val="2800"/>
              <a:buFont typeface="Calibri"/>
              <a:buNone/>
            </a:pPr>
            <a:r>
              <a:rPr b="1" i="0" lang="en-US" sz="2800" u="none" cap="none" strike="noStrike">
                <a:solidFill>
                  <a:srgbClr val="ED6B00"/>
                </a:solidFill>
                <a:latin typeface="Calibri"/>
                <a:ea typeface="Calibri"/>
                <a:cs typeface="Calibri"/>
                <a:sym typeface="Calibri"/>
              </a:rPr>
              <a:t>ACTIVIDAD DE MOTIVACIÓN</a:t>
            </a:r>
            <a:endParaRPr/>
          </a:p>
        </p:txBody>
      </p:sp>
      <p:pic>
        <p:nvPicPr>
          <p:cNvPr descr="Google Shape;279;p21" id="226" name="Google Shape;226;p7"/>
          <p:cNvPicPr preferRelativeResize="0"/>
          <p:nvPr/>
        </p:nvPicPr>
        <p:blipFill rotWithShape="1">
          <a:blip r:embed="rId3">
            <a:alphaModFix/>
          </a:blip>
          <a:srcRect b="0" l="0" r="0" t="0"/>
          <a:stretch/>
        </p:blipFill>
        <p:spPr>
          <a:xfrm>
            <a:off x="6206742" y="2319254"/>
            <a:ext cx="2957396" cy="5248661"/>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0" name="Shape 230"/>
        <p:cNvGrpSpPr/>
        <p:nvPr/>
      </p:nvGrpSpPr>
      <p:grpSpPr>
        <a:xfrm>
          <a:off x="0" y="0"/>
          <a:ext cx="0" cy="0"/>
          <a:chOff x="0" y="0"/>
          <a:chExt cx="0" cy="0"/>
        </a:xfrm>
      </p:grpSpPr>
      <p:sp>
        <p:nvSpPr>
          <p:cNvPr id="231" name="Google Shape;231;p8"/>
          <p:cNvSpPr txBox="1"/>
          <p:nvPr>
            <p:ph idx="4294967295" type="sldNum"/>
          </p:nvPr>
        </p:nvSpPr>
        <p:spPr>
          <a:xfrm>
            <a:off x="442489" y="6881800"/>
            <a:ext cx="266354" cy="317116"/>
          </a:xfrm>
          <a:prstGeom prst="rect">
            <a:avLst/>
          </a:prstGeom>
          <a:noFill/>
          <a:ln>
            <a:noFill/>
          </a:ln>
        </p:spPr>
        <p:txBody>
          <a:bodyPr anchorCtr="0" anchor="t" bIns="91400" lIns="91400" spcFirstLastPara="1" rIns="91400" wrap="square" tIns="91400">
            <a:spAutoFit/>
          </a:bodyPr>
          <a:lstStyle/>
          <a:p>
            <a:pPr indent="0" lvl="0" marL="0" rtl="0" algn="r">
              <a:lnSpc>
                <a:spcPct val="100000"/>
              </a:lnSpc>
              <a:spcBef>
                <a:spcPts val="0"/>
              </a:spcBef>
              <a:spcAft>
                <a:spcPts val="0"/>
              </a:spcAft>
              <a:buClr>
                <a:srgbClr val="000000"/>
              </a:buClr>
              <a:buSzPts val="1100"/>
              <a:buFont typeface="Calibri"/>
              <a:buNone/>
            </a:pPr>
            <a:fld id="{00000000-1234-1234-1234-123412341234}" type="slidenum">
              <a:rPr lang="en-US" sz="1100">
                <a:latin typeface="Calibri"/>
                <a:ea typeface="Calibri"/>
                <a:cs typeface="Calibri"/>
                <a:sym typeface="Calibri"/>
              </a:rPr>
              <a:t>‹#›</a:t>
            </a:fld>
            <a:endParaRPr b="0" i="0" sz="1100" u="none" cap="none" strike="noStrike">
              <a:solidFill>
                <a:srgbClr val="000000"/>
              </a:solidFill>
              <a:latin typeface="Calibri"/>
              <a:ea typeface="Calibri"/>
              <a:cs typeface="Calibri"/>
              <a:sym typeface="Calibri"/>
            </a:endParaRPr>
          </a:p>
        </p:txBody>
      </p:sp>
      <p:sp>
        <p:nvSpPr>
          <p:cNvPr id="232" name="Google Shape;232;p8"/>
          <p:cNvSpPr txBox="1"/>
          <p:nvPr/>
        </p:nvSpPr>
        <p:spPr>
          <a:xfrm>
            <a:off x="452175" y="1269910"/>
            <a:ext cx="7629143" cy="536167"/>
          </a:xfrm>
          <a:prstGeom prst="rect">
            <a:avLst/>
          </a:prstGeom>
          <a:noFill/>
          <a:ln>
            <a:noFill/>
          </a:ln>
        </p:spPr>
        <p:txBody>
          <a:bodyPr anchorCtr="0" anchor="ctr" bIns="91400" lIns="91400" spcFirstLastPara="1" rIns="91400" wrap="square" tIns="91400">
            <a:spAutoFit/>
          </a:bodyPr>
          <a:lstStyle/>
          <a:p>
            <a:pPr indent="0" lvl="0" marL="0" marR="0" rtl="0" algn="l">
              <a:lnSpc>
                <a:spcPct val="80000"/>
              </a:lnSpc>
              <a:spcBef>
                <a:spcPts val="0"/>
              </a:spcBef>
              <a:spcAft>
                <a:spcPts val="0"/>
              </a:spcAft>
              <a:buClr>
                <a:srgbClr val="ED6B00"/>
              </a:buClr>
              <a:buSzPts val="2800"/>
              <a:buFont typeface="Calibri"/>
              <a:buNone/>
            </a:pPr>
            <a:r>
              <a:rPr b="1" i="0" lang="en-US" sz="2800" u="none" cap="none" strike="noStrike">
                <a:solidFill>
                  <a:srgbClr val="ED6B00"/>
                </a:solidFill>
                <a:latin typeface="Calibri"/>
                <a:ea typeface="Calibri"/>
                <a:cs typeface="Calibri"/>
                <a:sym typeface="Calibri"/>
              </a:rPr>
              <a:t>ALMACENAMIENTO DE </a:t>
            </a:r>
            <a:r>
              <a:rPr b="0" i="0" lang="en-US" sz="2800" u="none" cap="none" strike="noStrike">
                <a:solidFill>
                  <a:srgbClr val="A93501"/>
                </a:solidFill>
                <a:latin typeface="Calibri"/>
                <a:ea typeface="Calibri"/>
                <a:cs typeface="Calibri"/>
                <a:sym typeface="Calibri"/>
              </a:rPr>
              <a:t>MATERIALES PALETIZADOS</a:t>
            </a:r>
            <a:endParaRPr/>
          </a:p>
        </p:txBody>
      </p:sp>
      <p:sp>
        <p:nvSpPr>
          <p:cNvPr id="233" name="Google Shape;233;p8"/>
          <p:cNvSpPr txBox="1"/>
          <p:nvPr/>
        </p:nvSpPr>
        <p:spPr>
          <a:xfrm>
            <a:off x="438438" y="1937614"/>
            <a:ext cx="6413700" cy="4817700"/>
          </a:xfrm>
          <a:prstGeom prst="rect">
            <a:avLst/>
          </a:prstGeom>
          <a:noFill/>
          <a:ln>
            <a:noFill/>
          </a:ln>
        </p:spPr>
        <p:txBody>
          <a:bodyPr anchorCtr="0" anchor="ctr" bIns="91400" lIns="91400" spcFirstLastPara="1" rIns="91400" wrap="square" tIns="91400">
            <a:spAutoFit/>
          </a:bodyPr>
          <a:lstStyle/>
          <a:p>
            <a:pPr indent="0" lvl="0" marL="0" marR="0" rtl="0" algn="l">
              <a:lnSpc>
                <a:spcPct val="118750"/>
              </a:lnSpc>
              <a:spcBef>
                <a:spcPts val="0"/>
              </a:spcBef>
              <a:spcAft>
                <a:spcPts val="0"/>
              </a:spcAft>
              <a:buClr>
                <a:srgbClr val="000000"/>
              </a:buClr>
              <a:buSzPts val="1600"/>
              <a:buFont typeface="Calibri"/>
              <a:buNone/>
            </a:pPr>
            <a:r>
              <a:rPr b="0" i="0" lang="en-US" sz="1600" u="none" cap="none" strike="noStrike">
                <a:solidFill>
                  <a:srgbClr val="000000"/>
                </a:solidFill>
                <a:latin typeface="Calibri"/>
                <a:ea typeface="Calibri"/>
                <a:cs typeface="Calibri"/>
                <a:sym typeface="Calibri"/>
              </a:rPr>
              <a:t>El Pallet es uno de los tipos de embalaje más utilizados en el almacenamiento y transporte de mercancías.</a:t>
            </a:r>
            <a:endParaRPr/>
          </a:p>
          <a:p>
            <a:pPr indent="0" lvl="0" marL="0" marR="0" rtl="0" algn="l">
              <a:lnSpc>
                <a:spcPct val="135714"/>
              </a:lnSpc>
              <a:spcBef>
                <a:spcPts val="0"/>
              </a:spcBef>
              <a:spcAft>
                <a:spcPts val="0"/>
              </a:spcAft>
              <a:buClr>
                <a:srgbClr val="000000"/>
              </a:buClr>
              <a:buSzPts val="1400"/>
              <a:buFont typeface="Calibri"/>
              <a:buNone/>
            </a:pPr>
            <a:r>
              <a:t/>
            </a:r>
            <a:endParaRPr b="0" i="0" sz="1400" u="none" cap="none" strike="noStrike">
              <a:solidFill>
                <a:srgbClr val="000000"/>
              </a:solidFill>
              <a:latin typeface="Arial"/>
              <a:ea typeface="Arial"/>
              <a:cs typeface="Arial"/>
              <a:sym typeface="Arial"/>
            </a:endParaRPr>
          </a:p>
          <a:p>
            <a:pPr indent="0" lvl="0" marL="0" marR="0" rtl="0" algn="l">
              <a:lnSpc>
                <a:spcPct val="118750"/>
              </a:lnSpc>
              <a:spcBef>
                <a:spcPts val="0"/>
              </a:spcBef>
              <a:spcAft>
                <a:spcPts val="0"/>
              </a:spcAft>
              <a:buClr>
                <a:srgbClr val="000000"/>
              </a:buClr>
              <a:buSzPts val="1600"/>
              <a:buFont typeface="Calibri"/>
              <a:buNone/>
            </a:pPr>
            <a:r>
              <a:rPr b="0" i="0" lang="en-US" sz="1600" u="none" cap="none" strike="noStrike">
                <a:solidFill>
                  <a:srgbClr val="000000"/>
                </a:solidFill>
                <a:latin typeface="Calibri"/>
                <a:ea typeface="Calibri"/>
                <a:cs typeface="Calibri"/>
                <a:sym typeface="Calibri"/>
              </a:rPr>
              <a:t>Los envases y embalajes tienen una importancia vital en la conservación de éstas y de los productos que se custodian en las bodegas, puesto que el envase contiene al producto y el embalaje -como cajas y pallet- protege y </a:t>
            </a:r>
            <a:r>
              <a:rPr lang="en-US" sz="1600">
                <a:latin typeface="Calibri"/>
                <a:ea typeface="Calibri"/>
                <a:cs typeface="Calibri"/>
                <a:sym typeface="Calibri"/>
              </a:rPr>
              <a:t>permite</a:t>
            </a:r>
            <a:r>
              <a:rPr b="0" i="0" lang="en-US" sz="1600" u="none" cap="none" strike="noStrike">
                <a:solidFill>
                  <a:srgbClr val="000000"/>
                </a:solidFill>
                <a:latin typeface="Calibri"/>
                <a:ea typeface="Calibri"/>
                <a:cs typeface="Calibri"/>
                <a:sym typeface="Calibri"/>
              </a:rPr>
              <a:t> el </a:t>
            </a:r>
            <a:r>
              <a:rPr lang="en-US" sz="1600">
                <a:latin typeface="Calibri"/>
                <a:ea typeface="Calibri"/>
                <a:cs typeface="Calibri"/>
                <a:sym typeface="Calibri"/>
              </a:rPr>
              <a:t>transporte</a:t>
            </a:r>
            <a:r>
              <a:rPr b="0" i="0" lang="en-US" sz="1600" u="none" cap="none" strike="noStrike">
                <a:solidFill>
                  <a:srgbClr val="000000"/>
                </a:solidFill>
                <a:latin typeface="Calibri"/>
                <a:ea typeface="Calibri"/>
                <a:cs typeface="Calibri"/>
                <a:sym typeface="Calibri"/>
              </a:rPr>
              <a:t> interno y externo de éstos.</a:t>
            </a:r>
            <a:endParaRPr/>
          </a:p>
          <a:p>
            <a:pPr indent="0" lvl="0" marL="0" marR="0" rtl="0" algn="l">
              <a:lnSpc>
                <a:spcPct val="135714"/>
              </a:lnSpc>
              <a:spcBef>
                <a:spcPts val="0"/>
              </a:spcBef>
              <a:spcAft>
                <a:spcPts val="0"/>
              </a:spcAft>
              <a:buClr>
                <a:srgbClr val="000000"/>
              </a:buClr>
              <a:buSzPts val="1400"/>
              <a:buFont typeface="Calibri"/>
              <a:buNone/>
            </a:pPr>
            <a:r>
              <a:t/>
            </a:r>
            <a:endParaRPr b="0" i="0" sz="1400" u="none" cap="none" strike="noStrike">
              <a:solidFill>
                <a:srgbClr val="000000"/>
              </a:solidFill>
              <a:latin typeface="Arial"/>
              <a:ea typeface="Arial"/>
              <a:cs typeface="Arial"/>
              <a:sym typeface="Arial"/>
            </a:endParaRPr>
          </a:p>
          <a:p>
            <a:pPr indent="0" lvl="0" marL="0" marR="0" rtl="0" algn="l">
              <a:lnSpc>
                <a:spcPct val="118750"/>
              </a:lnSpc>
              <a:spcBef>
                <a:spcPts val="0"/>
              </a:spcBef>
              <a:spcAft>
                <a:spcPts val="0"/>
              </a:spcAft>
              <a:buClr>
                <a:srgbClr val="000000"/>
              </a:buClr>
              <a:buSzPts val="1600"/>
              <a:buFont typeface="Calibri"/>
              <a:buNone/>
            </a:pPr>
            <a:r>
              <a:rPr b="0" i="0" lang="en-US" sz="1600" u="none" cap="none" strike="noStrike">
                <a:solidFill>
                  <a:srgbClr val="000000"/>
                </a:solidFill>
                <a:latin typeface="Calibri"/>
                <a:ea typeface="Calibri"/>
                <a:cs typeface="Calibri"/>
                <a:sym typeface="Calibri"/>
              </a:rPr>
              <a:t>Entre los materiales de envase están el plástico, el cual es utilizado para contener líquidos (Ej.: botellas de bebidas) y el papel aluminio (Ej.: envoltorio de chocolates).</a:t>
            </a:r>
            <a:endParaRPr/>
          </a:p>
          <a:p>
            <a:pPr indent="0" lvl="0" marL="0" marR="0" rtl="0" algn="l">
              <a:lnSpc>
                <a:spcPct val="135714"/>
              </a:lnSpc>
              <a:spcBef>
                <a:spcPts val="0"/>
              </a:spcBef>
              <a:spcAft>
                <a:spcPts val="0"/>
              </a:spcAft>
              <a:buClr>
                <a:srgbClr val="000000"/>
              </a:buClr>
              <a:buSzPts val="1400"/>
              <a:buFont typeface="Calibri"/>
              <a:buNone/>
            </a:pPr>
            <a:r>
              <a:t/>
            </a:r>
            <a:endParaRPr b="0" i="0" sz="1400" u="none" cap="none" strike="noStrike">
              <a:solidFill>
                <a:srgbClr val="000000"/>
              </a:solidFill>
              <a:latin typeface="Arial"/>
              <a:ea typeface="Arial"/>
              <a:cs typeface="Arial"/>
              <a:sym typeface="Arial"/>
            </a:endParaRPr>
          </a:p>
          <a:p>
            <a:pPr indent="0" lvl="0" marL="0" marR="0" rtl="0" algn="l">
              <a:lnSpc>
                <a:spcPct val="118750"/>
              </a:lnSpc>
              <a:spcBef>
                <a:spcPts val="0"/>
              </a:spcBef>
              <a:spcAft>
                <a:spcPts val="0"/>
              </a:spcAft>
              <a:buClr>
                <a:srgbClr val="000000"/>
              </a:buClr>
              <a:buSzPts val="1600"/>
              <a:buFont typeface="Calibri"/>
              <a:buNone/>
            </a:pPr>
            <a:r>
              <a:rPr b="0" i="0" lang="en-US" sz="1600" u="none" cap="none" strike="noStrike">
                <a:solidFill>
                  <a:srgbClr val="000000"/>
                </a:solidFill>
                <a:latin typeface="Calibri"/>
                <a:ea typeface="Calibri"/>
                <a:cs typeface="Calibri"/>
                <a:sym typeface="Calibri"/>
              </a:rPr>
              <a:t>Las cajas de cartón y plástico son el envase secundario de los productos. </a:t>
            </a:r>
            <a:endParaRPr/>
          </a:p>
          <a:p>
            <a:pPr indent="0" lvl="0" marL="0" marR="0" rtl="0" algn="l">
              <a:lnSpc>
                <a:spcPct val="135714"/>
              </a:lnSpc>
              <a:spcBef>
                <a:spcPts val="0"/>
              </a:spcBef>
              <a:spcAft>
                <a:spcPts val="0"/>
              </a:spcAft>
              <a:buClr>
                <a:srgbClr val="000000"/>
              </a:buClr>
              <a:buSzPts val="1400"/>
              <a:buFont typeface="Calibri"/>
              <a:buNone/>
            </a:pPr>
            <a:r>
              <a:t/>
            </a:r>
            <a:endParaRPr b="0" i="0" sz="1400" u="none" cap="none" strike="noStrike">
              <a:solidFill>
                <a:srgbClr val="000000"/>
              </a:solidFill>
              <a:latin typeface="Arial"/>
              <a:ea typeface="Arial"/>
              <a:cs typeface="Arial"/>
              <a:sym typeface="Arial"/>
            </a:endParaRPr>
          </a:p>
          <a:p>
            <a:pPr indent="0" lvl="0" marL="0" marR="0" rtl="0" algn="l">
              <a:lnSpc>
                <a:spcPct val="118750"/>
              </a:lnSpc>
              <a:spcBef>
                <a:spcPts val="0"/>
              </a:spcBef>
              <a:spcAft>
                <a:spcPts val="0"/>
              </a:spcAft>
              <a:buClr>
                <a:srgbClr val="000000"/>
              </a:buClr>
              <a:buSzPts val="1600"/>
              <a:buFont typeface="Calibri"/>
              <a:buNone/>
            </a:pPr>
            <a:r>
              <a:rPr b="0" i="0" lang="en-US" sz="1600" u="none" cap="none" strike="noStrike">
                <a:solidFill>
                  <a:srgbClr val="000000"/>
                </a:solidFill>
                <a:latin typeface="Calibri"/>
                <a:ea typeface="Calibri"/>
                <a:cs typeface="Calibri"/>
                <a:sym typeface="Calibri"/>
              </a:rPr>
              <a:t>Finalmente se usa el pallet para crear un embalaje unitario capaz de contener un conjunto de mercancías.</a:t>
            </a:r>
            <a:endParaRPr/>
          </a:p>
        </p:txBody>
      </p:sp>
      <p:pic>
        <p:nvPicPr>
          <p:cNvPr descr="Gráfico 12" id="234" name="Google Shape;234;p8"/>
          <p:cNvPicPr preferRelativeResize="0"/>
          <p:nvPr/>
        </p:nvPicPr>
        <p:blipFill rotWithShape="1">
          <a:blip r:embed="rId3">
            <a:alphaModFix/>
          </a:blip>
          <a:srcRect b="0" l="0" r="0" t="0"/>
          <a:stretch/>
        </p:blipFill>
        <p:spPr>
          <a:xfrm>
            <a:off x="6873354" y="4694206"/>
            <a:ext cx="2646124" cy="2890184"/>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8" name="Shape 238"/>
        <p:cNvGrpSpPr/>
        <p:nvPr/>
      </p:nvGrpSpPr>
      <p:grpSpPr>
        <a:xfrm>
          <a:off x="0" y="0"/>
          <a:ext cx="0" cy="0"/>
          <a:chOff x="0" y="0"/>
          <a:chExt cx="0" cy="0"/>
        </a:xfrm>
      </p:grpSpPr>
      <p:sp>
        <p:nvSpPr>
          <p:cNvPr id="239" name="Google Shape;239;p9"/>
          <p:cNvSpPr txBox="1"/>
          <p:nvPr>
            <p:ph idx="4294967295" type="sldNum"/>
          </p:nvPr>
        </p:nvSpPr>
        <p:spPr>
          <a:xfrm>
            <a:off x="442489" y="6881800"/>
            <a:ext cx="266354" cy="317116"/>
          </a:xfrm>
          <a:prstGeom prst="rect">
            <a:avLst/>
          </a:prstGeom>
          <a:noFill/>
          <a:ln>
            <a:noFill/>
          </a:ln>
        </p:spPr>
        <p:txBody>
          <a:bodyPr anchorCtr="0" anchor="t" bIns="91400" lIns="91400" spcFirstLastPara="1" rIns="91400" wrap="square" tIns="91400">
            <a:spAutoFit/>
          </a:bodyPr>
          <a:lstStyle/>
          <a:p>
            <a:pPr indent="0" lvl="0" marL="0" rtl="0" algn="r">
              <a:lnSpc>
                <a:spcPct val="100000"/>
              </a:lnSpc>
              <a:spcBef>
                <a:spcPts val="0"/>
              </a:spcBef>
              <a:spcAft>
                <a:spcPts val="0"/>
              </a:spcAft>
              <a:buClr>
                <a:srgbClr val="000000"/>
              </a:buClr>
              <a:buSzPts val="1100"/>
              <a:buFont typeface="Calibri"/>
              <a:buNone/>
            </a:pPr>
            <a:fld id="{00000000-1234-1234-1234-123412341234}" type="slidenum">
              <a:rPr lang="en-US" sz="1100">
                <a:latin typeface="Calibri"/>
                <a:ea typeface="Calibri"/>
                <a:cs typeface="Calibri"/>
                <a:sym typeface="Calibri"/>
              </a:rPr>
              <a:t>‹#›</a:t>
            </a:fld>
            <a:endParaRPr b="0" i="0" sz="1100" u="none" cap="none" strike="noStrike">
              <a:solidFill>
                <a:srgbClr val="000000"/>
              </a:solidFill>
              <a:latin typeface="Calibri"/>
              <a:ea typeface="Calibri"/>
              <a:cs typeface="Calibri"/>
              <a:sym typeface="Calibri"/>
            </a:endParaRPr>
          </a:p>
        </p:txBody>
      </p:sp>
      <p:sp>
        <p:nvSpPr>
          <p:cNvPr id="240" name="Google Shape;240;p9"/>
          <p:cNvSpPr txBox="1"/>
          <p:nvPr/>
        </p:nvSpPr>
        <p:spPr>
          <a:xfrm>
            <a:off x="662534" y="2034744"/>
            <a:ext cx="4766204" cy="3563589"/>
          </a:xfrm>
          <a:prstGeom prst="rect">
            <a:avLst/>
          </a:prstGeom>
          <a:noFill/>
          <a:ln>
            <a:noFill/>
          </a:ln>
        </p:spPr>
        <p:txBody>
          <a:bodyPr anchorCtr="0" anchor="t" bIns="91400" lIns="91400" spcFirstLastPara="1" rIns="91400" wrap="square" tIns="91400">
            <a:spAutoFit/>
          </a:bodyPr>
          <a:lstStyle/>
          <a:p>
            <a:pPr indent="0" lvl="0" marL="0" marR="0" rtl="0" algn="l">
              <a:lnSpc>
                <a:spcPct val="118750"/>
              </a:lnSpc>
              <a:spcBef>
                <a:spcPts val="0"/>
              </a:spcBef>
              <a:spcAft>
                <a:spcPts val="0"/>
              </a:spcAft>
              <a:buClr>
                <a:srgbClr val="000000"/>
              </a:buClr>
              <a:buSzPts val="1600"/>
              <a:buFont typeface="Calibri"/>
              <a:buNone/>
            </a:pPr>
            <a:r>
              <a:rPr b="0" i="0" lang="en-US" sz="1600" u="none" cap="none" strike="noStrike">
                <a:solidFill>
                  <a:srgbClr val="000000"/>
                </a:solidFill>
                <a:latin typeface="Calibri"/>
                <a:ea typeface="Calibri"/>
                <a:cs typeface="Calibri"/>
                <a:sym typeface="Calibri"/>
              </a:rPr>
              <a:t>Para la cadena de suministros los envases son un componente esencial en el cuidado, manipulación, almacenamiento y transporte de los diversos productos que diariamente consumimos.</a:t>
            </a:r>
            <a:endParaRPr/>
          </a:p>
          <a:p>
            <a:pPr indent="0" lvl="0" marL="0" marR="0" rtl="0" algn="l">
              <a:lnSpc>
                <a:spcPct val="135714"/>
              </a:lnSpc>
              <a:spcBef>
                <a:spcPts val="0"/>
              </a:spcBef>
              <a:spcAft>
                <a:spcPts val="0"/>
              </a:spcAft>
              <a:buClr>
                <a:srgbClr val="000000"/>
              </a:buClr>
              <a:buSzPts val="1400"/>
              <a:buFont typeface="Calibri"/>
              <a:buNone/>
            </a:pPr>
            <a:r>
              <a:t/>
            </a:r>
            <a:endParaRPr b="0" i="0" sz="1400" u="none" cap="none" strike="noStrike">
              <a:solidFill>
                <a:srgbClr val="000000"/>
              </a:solidFill>
              <a:latin typeface="Arial"/>
              <a:ea typeface="Arial"/>
              <a:cs typeface="Arial"/>
              <a:sym typeface="Arial"/>
            </a:endParaRPr>
          </a:p>
          <a:p>
            <a:pPr indent="0" lvl="0" marL="0" marR="0" rtl="0" algn="l">
              <a:lnSpc>
                <a:spcPct val="118750"/>
              </a:lnSpc>
              <a:spcBef>
                <a:spcPts val="0"/>
              </a:spcBef>
              <a:spcAft>
                <a:spcPts val="0"/>
              </a:spcAft>
              <a:buClr>
                <a:srgbClr val="000000"/>
              </a:buClr>
              <a:buSzPts val="1600"/>
              <a:buFont typeface="Calibri"/>
              <a:buNone/>
            </a:pPr>
            <a:r>
              <a:rPr b="0" i="0" lang="en-US" sz="1600" u="none" cap="none" strike="noStrike">
                <a:solidFill>
                  <a:srgbClr val="000000"/>
                </a:solidFill>
                <a:latin typeface="Calibri"/>
                <a:ea typeface="Calibri"/>
                <a:cs typeface="Calibri"/>
                <a:sym typeface="Calibri"/>
              </a:rPr>
              <a:t>El envase es el elemento que está en contacto directo con el producto.</a:t>
            </a:r>
            <a:endParaRPr/>
          </a:p>
          <a:p>
            <a:pPr indent="0" lvl="0" marL="0" marR="0" rtl="0" algn="l">
              <a:lnSpc>
                <a:spcPct val="135714"/>
              </a:lnSpc>
              <a:spcBef>
                <a:spcPts val="0"/>
              </a:spcBef>
              <a:spcAft>
                <a:spcPts val="0"/>
              </a:spcAft>
              <a:buClr>
                <a:srgbClr val="000000"/>
              </a:buClr>
              <a:buSzPts val="1400"/>
              <a:buFont typeface="Calibri"/>
              <a:buNone/>
            </a:pPr>
            <a:r>
              <a:t/>
            </a:r>
            <a:endParaRPr b="0" i="0" sz="1400" u="none" cap="none" strike="noStrike">
              <a:solidFill>
                <a:srgbClr val="000000"/>
              </a:solidFill>
              <a:latin typeface="Arial"/>
              <a:ea typeface="Arial"/>
              <a:cs typeface="Arial"/>
              <a:sym typeface="Arial"/>
            </a:endParaRPr>
          </a:p>
          <a:p>
            <a:pPr indent="0" lvl="0" marL="0" marR="0" rtl="0" algn="l">
              <a:lnSpc>
                <a:spcPct val="118750"/>
              </a:lnSpc>
              <a:spcBef>
                <a:spcPts val="0"/>
              </a:spcBef>
              <a:spcAft>
                <a:spcPts val="0"/>
              </a:spcAft>
              <a:buClr>
                <a:srgbClr val="ED6B00"/>
              </a:buClr>
              <a:buSzPts val="1600"/>
              <a:buFont typeface="Calibri"/>
              <a:buNone/>
            </a:pPr>
            <a:r>
              <a:rPr b="1" i="0" lang="en-US" sz="1600" u="none" cap="none" strike="noStrike">
                <a:solidFill>
                  <a:srgbClr val="ED6B00"/>
                </a:solidFill>
                <a:latin typeface="Calibri"/>
                <a:ea typeface="Calibri"/>
                <a:cs typeface="Calibri"/>
                <a:sym typeface="Calibri"/>
              </a:rPr>
              <a:t>¿Cómo podríamos recibir un buen chocolate sin su característico papel aluminio? </a:t>
            </a:r>
            <a:endParaRPr/>
          </a:p>
          <a:p>
            <a:pPr indent="0" lvl="0" marL="0" marR="0" rtl="0" algn="l">
              <a:lnSpc>
                <a:spcPct val="135714"/>
              </a:lnSpc>
              <a:spcBef>
                <a:spcPts val="0"/>
              </a:spcBef>
              <a:spcAft>
                <a:spcPts val="0"/>
              </a:spcAft>
              <a:buClr>
                <a:srgbClr val="000000"/>
              </a:buClr>
              <a:buSzPts val="1400"/>
              <a:buFont typeface="Calibri"/>
              <a:buNone/>
            </a:pPr>
            <a:r>
              <a:t/>
            </a:r>
            <a:endParaRPr b="0" i="0" sz="1400" u="none" cap="none" strike="noStrike">
              <a:solidFill>
                <a:srgbClr val="000000"/>
              </a:solidFill>
              <a:latin typeface="Arial"/>
              <a:ea typeface="Arial"/>
              <a:cs typeface="Arial"/>
              <a:sym typeface="Arial"/>
            </a:endParaRPr>
          </a:p>
          <a:p>
            <a:pPr indent="0" lvl="0" marL="0" marR="0" rtl="0" algn="l">
              <a:lnSpc>
                <a:spcPct val="118750"/>
              </a:lnSpc>
              <a:spcBef>
                <a:spcPts val="0"/>
              </a:spcBef>
              <a:spcAft>
                <a:spcPts val="0"/>
              </a:spcAft>
              <a:buClr>
                <a:srgbClr val="000000"/>
              </a:buClr>
              <a:buSzPts val="1600"/>
              <a:buFont typeface="Calibri"/>
              <a:buNone/>
            </a:pPr>
            <a:r>
              <a:rPr b="0" i="0" lang="en-US" sz="1600" u="none" cap="none" strike="noStrike">
                <a:solidFill>
                  <a:srgbClr val="000000"/>
                </a:solidFill>
                <a:latin typeface="Calibri"/>
                <a:ea typeface="Calibri"/>
                <a:cs typeface="Calibri"/>
                <a:sym typeface="Calibri"/>
              </a:rPr>
              <a:t>Es difícil imaginar una situación así. Este es solo un ejemplo que se puede mencionar para entender la importancia de los envases.</a:t>
            </a:r>
            <a:endParaRPr/>
          </a:p>
        </p:txBody>
      </p:sp>
      <p:pic>
        <p:nvPicPr>
          <p:cNvPr descr="Picture 2" id="241" name="Google Shape;241;p9"/>
          <p:cNvPicPr preferRelativeResize="0"/>
          <p:nvPr/>
        </p:nvPicPr>
        <p:blipFill rotWithShape="1">
          <a:blip r:embed="rId3">
            <a:alphaModFix/>
          </a:blip>
          <a:srcRect b="0" l="0" r="0" t="0"/>
          <a:stretch/>
        </p:blipFill>
        <p:spPr>
          <a:xfrm>
            <a:off x="5902383" y="2106677"/>
            <a:ext cx="3059834" cy="1529918"/>
          </a:xfrm>
          <a:prstGeom prst="rect">
            <a:avLst/>
          </a:prstGeom>
          <a:noFill/>
          <a:ln>
            <a:noFill/>
          </a:ln>
        </p:spPr>
      </p:pic>
      <p:sp>
        <p:nvSpPr>
          <p:cNvPr id="242" name="Google Shape;242;p9"/>
          <p:cNvSpPr txBox="1"/>
          <p:nvPr/>
        </p:nvSpPr>
        <p:spPr>
          <a:xfrm>
            <a:off x="7043349" y="1623747"/>
            <a:ext cx="1351588" cy="372208"/>
          </a:xfrm>
          <a:prstGeom prst="rect">
            <a:avLst/>
          </a:prstGeom>
          <a:noFill/>
          <a:ln>
            <a:noFill/>
          </a:ln>
        </p:spPr>
        <p:txBody>
          <a:bodyPr anchorCtr="0" anchor="ctr" bIns="91400" lIns="91400" spcFirstLastPara="1" rIns="91400" wrap="square" tIns="91400">
            <a:spAutoFit/>
          </a:bodyPr>
          <a:lstStyle/>
          <a:p>
            <a:pPr indent="0" lvl="0" marL="0" marR="0" rtl="0" algn="l">
              <a:lnSpc>
                <a:spcPct val="100000"/>
              </a:lnSpc>
              <a:spcBef>
                <a:spcPts val="0"/>
              </a:spcBef>
              <a:spcAft>
                <a:spcPts val="0"/>
              </a:spcAft>
              <a:buClr>
                <a:srgbClr val="000000"/>
              </a:buClr>
              <a:buSzPts val="1400"/>
              <a:buFont typeface="Calibri"/>
              <a:buNone/>
            </a:pPr>
            <a:r>
              <a:rPr b="1" i="0" lang="en-US" sz="1400" u="none" cap="none" strike="noStrike">
                <a:solidFill>
                  <a:srgbClr val="000000"/>
                </a:solidFill>
                <a:latin typeface="Calibri"/>
                <a:ea typeface="Calibri"/>
                <a:cs typeface="Calibri"/>
                <a:sym typeface="Calibri"/>
              </a:rPr>
              <a:t>ENVASES</a:t>
            </a:r>
            <a:endParaRPr/>
          </a:p>
        </p:txBody>
      </p:sp>
      <p:sp>
        <p:nvSpPr>
          <p:cNvPr id="243" name="Google Shape;243;p9"/>
          <p:cNvSpPr txBox="1"/>
          <p:nvPr/>
        </p:nvSpPr>
        <p:spPr>
          <a:xfrm>
            <a:off x="6153665" y="4001241"/>
            <a:ext cx="2677879" cy="372208"/>
          </a:xfrm>
          <a:prstGeom prst="rect">
            <a:avLst/>
          </a:prstGeom>
          <a:noFill/>
          <a:ln>
            <a:noFill/>
          </a:ln>
        </p:spPr>
        <p:txBody>
          <a:bodyPr anchorCtr="0" anchor="ctr" bIns="91400" lIns="91400" spcFirstLastPara="1" rIns="91400" wrap="square" tIns="91400">
            <a:spAutoFit/>
          </a:bodyPr>
          <a:lstStyle/>
          <a:p>
            <a:pPr indent="0" lvl="0" marL="0" marR="0" rtl="0" algn="l">
              <a:lnSpc>
                <a:spcPct val="100000"/>
              </a:lnSpc>
              <a:spcBef>
                <a:spcPts val="0"/>
              </a:spcBef>
              <a:spcAft>
                <a:spcPts val="0"/>
              </a:spcAft>
              <a:buClr>
                <a:srgbClr val="000000"/>
              </a:buClr>
              <a:buSzPts val="1400"/>
              <a:buFont typeface="Calibri"/>
              <a:buNone/>
            </a:pPr>
            <a:r>
              <a:rPr b="1" i="0" lang="en-US" sz="1400" u="none" cap="none" strike="noStrike">
                <a:solidFill>
                  <a:srgbClr val="000000"/>
                </a:solidFill>
                <a:latin typeface="Calibri"/>
                <a:ea typeface="Calibri"/>
                <a:cs typeface="Calibri"/>
                <a:sym typeface="Calibri"/>
              </a:rPr>
              <a:t>BOTELLAS Y SACHET PLÁSTICOS</a:t>
            </a:r>
            <a:endParaRPr/>
          </a:p>
        </p:txBody>
      </p:sp>
      <p:sp>
        <p:nvSpPr>
          <p:cNvPr id="244" name="Google Shape;244;p9"/>
          <p:cNvSpPr/>
          <p:nvPr/>
        </p:nvSpPr>
        <p:spPr>
          <a:xfrm>
            <a:off x="6054811" y="2059458"/>
            <a:ext cx="2759676" cy="1647570"/>
          </a:xfrm>
          <a:prstGeom prst="roundRect">
            <a:avLst>
              <a:gd fmla="val 16667" name="adj"/>
            </a:avLst>
          </a:prstGeom>
          <a:noFill/>
          <a:ln cap="flat" cmpd="sng" w="25400">
            <a:solidFill>
              <a:srgbClr val="ED6B00"/>
            </a:solidFill>
            <a:prstDash val="solid"/>
            <a:round/>
            <a:headEnd len="sm" w="sm" type="none"/>
            <a:tailEnd len="sm" w="sm" type="none"/>
          </a:ln>
        </p:spPr>
        <p:txBody>
          <a:bodyPr anchorCtr="0" anchor="ctr" bIns="45700" lIns="45700" spcFirstLastPara="1" rIns="45700" wrap="square" tIns="45700">
            <a:noAutofit/>
          </a:bodyPr>
          <a:lstStyle/>
          <a:p>
            <a:pPr indent="0" lvl="0" marL="0" marR="0" rtl="0" algn="ctr">
              <a:lnSpc>
                <a:spcPct val="100000"/>
              </a:lnSpc>
              <a:spcBef>
                <a:spcPts val="0"/>
              </a:spcBef>
              <a:spcAft>
                <a:spcPts val="0"/>
              </a:spcAft>
              <a:buClr>
                <a:srgbClr val="FFFFFF"/>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Imagen 33" id="245" name="Google Shape;245;p9"/>
          <p:cNvPicPr preferRelativeResize="0"/>
          <p:nvPr/>
        </p:nvPicPr>
        <p:blipFill rotWithShape="1">
          <a:blip r:embed="rId4">
            <a:alphaModFix/>
          </a:blip>
          <a:srcRect b="9268" l="389" r="584" t="0"/>
          <a:stretch/>
        </p:blipFill>
        <p:spPr>
          <a:xfrm>
            <a:off x="6054810" y="4488180"/>
            <a:ext cx="2759870" cy="1640285"/>
          </a:xfrm>
          <a:custGeom>
            <a:rect b="b" l="l" r="r" t="t"/>
            <a:pathLst>
              <a:path extrusionOk="0" h="21600" w="21600">
                <a:moveTo>
                  <a:pt x="1671" y="0"/>
                </a:moveTo>
                <a:lnTo>
                  <a:pt x="1314" y="188"/>
                </a:lnTo>
                <a:cubicBezTo>
                  <a:pt x="543" y="737"/>
                  <a:pt x="0" y="2019"/>
                  <a:pt x="0" y="3517"/>
                </a:cubicBezTo>
                <a:lnTo>
                  <a:pt x="0" y="17983"/>
                </a:lnTo>
                <a:cubicBezTo>
                  <a:pt x="0" y="19981"/>
                  <a:pt x="963" y="21600"/>
                  <a:pt x="2149" y="21600"/>
                </a:cubicBezTo>
                <a:lnTo>
                  <a:pt x="19451" y="21600"/>
                </a:lnTo>
                <a:cubicBezTo>
                  <a:pt x="20637" y="21600"/>
                  <a:pt x="21600" y="19981"/>
                  <a:pt x="21600" y="17983"/>
                </a:cubicBezTo>
                <a:lnTo>
                  <a:pt x="21600" y="3517"/>
                </a:lnTo>
                <a:cubicBezTo>
                  <a:pt x="21600" y="2019"/>
                  <a:pt x="21057" y="737"/>
                  <a:pt x="20286" y="188"/>
                </a:cubicBezTo>
                <a:lnTo>
                  <a:pt x="19929" y="0"/>
                </a:lnTo>
                <a:lnTo>
                  <a:pt x="1671" y="0"/>
                </a:lnTo>
                <a:close/>
              </a:path>
            </a:pathLst>
          </a:custGeom>
          <a:noFill/>
          <a:ln>
            <a:noFill/>
          </a:ln>
        </p:spPr>
      </p:pic>
      <p:sp>
        <p:nvSpPr>
          <p:cNvPr id="246" name="Google Shape;246;p9"/>
          <p:cNvSpPr/>
          <p:nvPr/>
        </p:nvSpPr>
        <p:spPr>
          <a:xfrm>
            <a:off x="6054811" y="4461146"/>
            <a:ext cx="2759676" cy="1647570"/>
          </a:xfrm>
          <a:prstGeom prst="roundRect">
            <a:avLst>
              <a:gd fmla="val 16667" name="adj"/>
            </a:avLst>
          </a:prstGeom>
          <a:noFill/>
          <a:ln cap="flat" cmpd="sng" w="25400">
            <a:solidFill>
              <a:srgbClr val="ED6B00"/>
            </a:solidFill>
            <a:prstDash val="solid"/>
            <a:round/>
            <a:headEnd len="sm" w="sm" type="none"/>
            <a:tailEnd len="sm" w="sm" type="none"/>
          </a:ln>
        </p:spPr>
        <p:txBody>
          <a:bodyPr anchorCtr="0" anchor="ctr" bIns="45700" lIns="45700" spcFirstLastPara="1" rIns="45700" wrap="square" tIns="45700">
            <a:noAutofit/>
          </a:bodyPr>
          <a:lstStyle/>
          <a:p>
            <a:pPr indent="0" lvl="0" marL="0" marR="0" rtl="0" algn="ctr">
              <a:lnSpc>
                <a:spcPct val="100000"/>
              </a:lnSpc>
              <a:spcBef>
                <a:spcPts val="0"/>
              </a:spcBef>
              <a:spcAft>
                <a:spcPts val="0"/>
              </a:spcAft>
              <a:buClr>
                <a:srgbClr val="FFFFFF"/>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A7A7A7"/>
      </a:dk2>
      <a:lt2>
        <a:srgbClr val="535353"/>
      </a:lt2>
      <a:accent1>
        <a:srgbClr val="FFAB40"/>
      </a:accent1>
      <a:accent2>
        <a:srgbClr val="212121"/>
      </a:accent2>
      <a:accent3>
        <a:srgbClr val="78909C"/>
      </a:accent3>
      <a:accent4>
        <a:srgbClr val="8F6024"/>
      </a:accent4>
      <a:accent5>
        <a:srgbClr val="0097A7"/>
      </a:accent5>
      <a:accent6>
        <a:srgbClr val="EEFF41"/>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A7A7A7"/>
      </a:dk2>
      <a:lt2>
        <a:srgbClr val="535353"/>
      </a:lt2>
      <a:accent1>
        <a:srgbClr val="FFAB40"/>
      </a:accent1>
      <a:accent2>
        <a:srgbClr val="212121"/>
      </a:accent2>
      <a:accent3>
        <a:srgbClr val="78909C"/>
      </a:accent3>
      <a:accent4>
        <a:srgbClr val="8F6024"/>
      </a:accent4>
      <a:accent5>
        <a:srgbClr val="0097A7"/>
      </a:accent5>
      <a:accent6>
        <a:srgbClr val="EEFF41"/>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file>