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jpyNUI7LekGrwBxBThYBrJgGe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sz="1200" baseline="30000"/>
              <a:t>Nota para el profesor: La idea es que en conjunto con los estudiantes analicen estos ejemplos para que ellos vean como aplicarlo en su empresa.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/>
              <a:t> </a:t>
            </a:r>
            <a:endParaRPr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sz="1200" baseline="30000"/>
              <a:t>Nota para el profesor: La idea es que en conjunto con los estudiantes analicen estos ejemplos para que ellos vean como aplicarlo en su empresa.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/>
              <a:t> </a:t>
            </a:r>
            <a:endParaRPr/>
          </a:p>
        </p:txBody>
      </p:sp>
      <p:sp>
        <p:nvSpPr>
          <p:cNvPr id="140" name="Google Shape;14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service.com.co/canvas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youtu.be/GGIGA801gq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920" y="338952"/>
            <a:ext cx="5473700" cy="61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346232"/>
            <a:ext cx="6096000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878889" y="2432485"/>
            <a:ext cx="5051393" cy="243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s-MX" sz="5400" b="1">
                <a:solidFill>
                  <a:schemeClr val="lt1"/>
                </a:solidFill>
              </a:rPr>
              <a:t>Proyecto Desarrollo Tecnológico</a:t>
            </a:r>
            <a:endParaRPr sz="5400" b="1">
              <a:solidFill>
                <a:schemeClr val="lt1"/>
              </a:solidFill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4000" y="5217775"/>
            <a:ext cx="4441794" cy="57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>
                <a:solidFill>
                  <a:schemeClr val="lt1"/>
                </a:solidFill>
              </a:rPr>
              <a:t>Emprendimiento y Empleabilidad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524000" y="976079"/>
            <a:ext cx="44417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Especialidad Programación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Emprendimiento y Empleabilidad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692458" y="1825625"/>
            <a:ext cx="78212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s-MX" sz="6000" b="1">
                <a:solidFill>
                  <a:schemeClr val="lt1"/>
                </a:solidFill>
              </a:rPr>
              <a:t>CONTENIDO 10</a:t>
            </a:r>
            <a:endParaRPr sz="6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>
                <a:solidFill>
                  <a:schemeClr val="lt1"/>
                </a:solidFill>
              </a:rPr>
              <a:t>Modelo de Negocio Canvas</a:t>
            </a:r>
            <a:endParaRPr sz="6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1802163" y="97657"/>
            <a:ext cx="7830105" cy="905521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970842" y="297401"/>
            <a:ext cx="7403977" cy="50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MX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-4" y="97657"/>
            <a:ext cx="1713397" cy="905521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3"/>
          <p:cNvGrpSpPr/>
          <p:nvPr/>
        </p:nvGrpSpPr>
        <p:grpSpPr>
          <a:xfrm>
            <a:off x="0" y="2205028"/>
            <a:ext cx="7910004" cy="4063679"/>
            <a:chOff x="114337" y="0"/>
            <a:chExt cx="6772799" cy="4063679"/>
          </a:xfrm>
        </p:grpSpPr>
        <p:sp>
          <p:nvSpPr>
            <p:cNvPr id="111" name="Google Shape;111;p3"/>
            <p:cNvSpPr/>
            <p:nvPr/>
          </p:nvSpPr>
          <p:spPr>
            <a:xfrm>
              <a:off x="114337" y="0"/>
              <a:ext cx="6772799" cy="4063679"/>
            </a:xfrm>
            <a:prstGeom prst="rect">
              <a:avLst/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319574" y="0"/>
              <a:ext cx="6567562" cy="4063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●"/>
              </a:pPr>
              <a:r>
                <a:rPr lang="es-MX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Formular el modelo de Negocios Canvas para su proyecto. 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>
                <a:solidFill>
                  <a:srgbClr val="A7A8AA"/>
                </a:solidFill>
              </a:rPr>
              <a:t>¿QUÉ ES</a:t>
            </a:r>
            <a:br>
              <a:rPr lang="es-MX"/>
            </a:br>
            <a:r>
              <a:rPr lang="es-MX">
                <a:solidFill>
                  <a:srgbClr val="CD25B0"/>
                </a:solidFill>
              </a:rPr>
              <a:t>CANVAS?</a:t>
            </a:r>
            <a:endParaRPr>
              <a:solidFill>
                <a:srgbClr val="CD25B0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0" y="2606297"/>
            <a:ext cx="6223518" cy="2544201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160489" y="2832486"/>
            <a:ext cx="5820433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modelo Canvas es una metodología simple y práctica que te puede ayudar mucho con la estructuración, planificación y análisis de tu negocio. Esta metodología permite que desarrolles tu modelo de negocio de una manera práctica, interactiva e intuitiva.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1928" y="5240825"/>
            <a:ext cx="609755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 b="1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Revisemos este video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https://youtu.be/GGIGA801gqs</a:t>
            </a:r>
            <a:endParaRPr sz="1800" b="0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 b="1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Revisemos algunos ejemplos</a:t>
            </a:r>
            <a:endParaRPr sz="1800" b="1" i="0" u="sng" strike="noStrike" cap="none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6925" y="1212980"/>
            <a:ext cx="5400844" cy="540084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9499325" y="6131625"/>
            <a:ext cx="21603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MX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ITService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>
                <a:solidFill>
                  <a:srgbClr val="A7A8AA"/>
                </a:solidFill>
              </a:rPr>
              <a:t>CANVAS</a:t>
            </a:r>
            <a:br>
              <a:rPr lang="es-MX"/>
            </a:br>
            <a:endParaRPr>
              <a:solidFill>
                <a:srgbClr val="CD25B0"/>
              </a:solidFill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3322" y="501884"/>
            <a:ext cx="9572015" cy="5934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>
                <a:solidFill>
                  <a:srgbClr val="A7A8AA"/>
                </a:solidFill>
              </a:rPr>
              <a:t>CANVAS</a:t>
            </a:r>
            <a:br>
              <a:rPr lang="es-MX"/>
            </a:br>
            <a:endParaRPr>
              <a:solidFill>
                <a:srgbClr val="CD25B0"/>
              </a:solidFill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9306" y="789432"/>
            <a:ext cx="9516031" cy="564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296662" y="365125"/>
            <a:ext cx="115252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>
                <a:solidFill>
                  <a:srgbClr val="A7A8AA"/>
                </a:solidFill>
              </a:rPr>
              <a:t>CANVAS</a:t>
            </a:r>
            <a:br>
              <a:rPr lang="es-MX"/>
            </a:br>
            <a:endParaRPr>
              <a:solidFill>
                <a:srgbClr val="CD25B0"/>
              </a:solidFill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0" y="2606297"/>
            <a:ext cx="5197151" cy="383001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199442" y="3355755"/>
            <a:ext cx="479826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Desarrollar en la hoja de trabajo su modelo de negocio Canvas.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 actividad será presentada durante la clase.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5395631" y="1599228"/>
            <a:ext cx="6662057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i="0" u="none" strike="noStrike" cap="none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IMPORTANTE: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modelo de negocios </a:t>
            </a:r>
            <a:r>
              <a:rPr lang="es-MX" sz="2400" b="1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Canvas </a:t>
            </a: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una buena guía para su empresa. Les ayudará a recordar cuáles son las partes más importantes de su solución y lo que quiere lograr.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Recuerden, aunque es importante tener una idea clara de lo que será su proyecto, </a:t>
            </a:r>
            <a:r>
              <a:rPr lang="es-MX" sz="2400" b="1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las partes de su proyecto siempre pueden cambiar para mejorarlas</a:t>
            </a: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Sin embargo, traten de evitar comenzar de nuevo, mantengan el modelo de negocios como una guía para que su equipo recuerde las partes más importantes del proyecto.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>
                <a:solidFill>
                  <a:srgbClr val="A7A8AA"/>
                </a:solidFill>
              </a:rPr>
              <a:t>REVISIÓN</a:t>
            </a:r>
            <a:br>
              <a:rPr lang="es-MX"/>
            </a:br>
            <a:r>
              <a:rPr lang="es-MX">
                <a:solidFill>
                  <a:srgbClr val="CD25B0"/>
                </a:solidFill>
              </a:rPr>
              <a:t>FINAL</a:t>
            </a:r>
            <a:endParaRPr>
              <a:solidFill>
                <a:srgbClr val="CD25B0"/>
              </a:solidFill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0" y="2183363"/>
            <a:ext cx="7259217" cy="4252944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231349" y="2975659"/>
            <a:ext cx="6962554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modelo de negocio Canvas es una punto importante a completar en el plan de negocio. Revisen su trabajo realizado, en función de lo que se solicitará en el plan de negocio:</a:t>
            </a:r>
            <a:endParaRPr/>
          </a:p>
          <a:p>
            <a:pPr marL="457200" marR="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s-MX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Modelo de Negocio Canvas y su explicación.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Panorámica</PresentationFormat>
  <Paragraphs>38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Proyecto Desarrollo Tecnológico</vt:lpstr>
      <vt:lpstr>Presentación de PowerPoint</vt:lpstr>
      <vt:lpstr>Presentación de PowerPoint</vt:lpstr>
      <vt:lpstr>¿QUÉ ES CANVAS?</vt:lpstr>
      <vt:lpstr>CANVAS </vt:lpstr>
      <vt:lpstr>CANVAS </vt:lpstr>
      <vt:lpstr>CANVAS </vt:lpstr>
      <vt:lpstr>REVISIÓN FINAL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Desarrollo Tecnológico</dc:title>
  <dc:creator>d.silvahidd@gmail.com</dc:creator>
  <cp:lastModifiedBy>Karina Uribe Mansilla</cp:lastModifiedBy>
  <cp:revision>1</cp:revision>
  <dcterms:created xsi:type="dcterms:W3CDTF">2020-08-12T18:32:33Z</dcterms:created>
  <dcterms:modified xsi:type="dcterms:W3CDTF">2021-02-16T02:51:56Z</dcterms:modified>
</cp:coreProperties>
</file>