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KhbMBEyWPwS3D3K2bLR9yjFkM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Alternativa de video (Ambos con traducción automática al español)</a:t>
            </a:r>
            <a:endParaRPr baseline="30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MX" sz="2000" baseline="30000" dirty="0"/>
              <a:t>https://youtu.be/tAtvWkYBUoU</a:t>
            </a:r>
            <a:endParaRPr baseline="30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Nota para el profesor: En contexto remoto se recomienda promover el uso de  marvelapp o invisionapp. Si se requiere que el diseño sea trabajado colaborativamente también es posible hacer uso de un documentos, ppt o herramienta de dibujo que les permita a todos los miembros del equipo trabajar a distancia colaborativamente.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MjozqJS44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 b="1" dirty="0">
                <a:solidFill>
                  <a:schemeClr val="lt1"/>
                </a:solidFill>
              </a:rPr>
              <a:t>Proyecto Desarrollo Tecnológico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Emprendimiento y Empleabilidad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Emprendimiento y Empleabilidad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Prototipado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2205028"/>
            <a:ext cx="7910004" cy="4063679"/>
            <a:chOff x="114337" y="0"/>
            <a:chExt cx="6772799" cy="4063679"/>
          </a:xfrm>
        </p:grpSpPr>
        <p:sp>
          <p:nvSpPr>
            <p:cNvPr id="111" name="Google Shape;111;p3"/>
            <p:cNvSpPr/>
            <p:nvPr/>
          </p:nvSpPr>
          <p:spPr>
            <a:xfrm>
              <a:off x="114337" y="0"/>
              <a:ext cx="6772799" cy="4063679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19574" y="0"/>
              <a:ext cx="6567562" cy="4063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●"/>
              </a:pP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Construir un modelo temprano de la solución tecnológica a implementar con el objetivo de probar esta con usuarios.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ES UN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PROTOTIPO?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2547255"/>
            <a:ext cx="4917233" cy="3226576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87451" y="2867010"/>
            <a:ext cx="45245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prototipo es un </a:t>
            </a: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 temprano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algo. Un prototipo de papel es una representación dibujada a mano de cómo se verá la aplicación. Por lo general, se ve como capturas de pantalla.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104684" y="1815131"/>
            <a:ext cx="677785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Sus beneficios son: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comunicar rápidamente las ideas de forma visual.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¡Es colaborativo!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¡Es barato!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 acceso a una computadora o a Internet.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tiene que ser un experto técnico para esta parte del proceso.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puede ver cómo reaccionan los(as) usuarios(as) a su prototipo de papel para aprender rápidamente qué puede o no puede funcionar en el diseño.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400"/>
              <a:buFont typeface="Calibri"/>
              <a:buChar char="●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prototipos pueden ayudar a confirmar las decisiones de diseño antes que se dedique más tiempo a desarrollar y codificar la aplicación.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7066022" y="5908559"/>
            <a:ext cx="312300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None/>
            </a:pPr>
            <a:r>
              <a:rPr lang="es-MX" sz="18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Revisemos el siguiente video:</a:t>
            </a:r>
            <a:r>
              <a:rPr lang="es-MX" sz="1800" b="1" i="0" u="none" strike="noStrike" cap="none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Roboto"/>
              <a:buNone/>
            </a:pPr>
            <a:r>
              <a:rPr lang="es-MX" sz="1600" b="0" i="0" u="sng" strike="noStrike" cap="none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https://youtu.be/JMjozqJS44M</a:t>
            </a:r>
            <a:endParaRPr sz="1600" b="0" i="0" u="none" strike="noStrike" cap="none" dirty="0">
              <a:solidFill>
                <a:srgbClr val="0000FF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ACTIVIDAD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1656" y="1690688"/>
            <a:ext cx="8833764" cy="47456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31450" y="1933451"/>
            <a:ext cx="83994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Creemos los prototipos de nuestro Producto Mínimo Viable.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Estas son las tareas que deben organizar en Trello para comenzar a realizarlas: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Revisen el documento “</a:t>
            </a: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6.4_Recurso Google UX</a:t>
            </a: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para revisar los principios de diseño de aplicaciones hecho por Google.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Abran el documento de trabajo para revisar las actividades a realizar, las cuales son: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Definición de pantallas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Diagrama de flujo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Prototipos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</a:pPr>
            <a:r>
              <a:rPr lang="es-MX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 de usuario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Panorámica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Roboto</vt:lpstr>
      <vt:lpstr>Arial</vt:lpstr>
      <vt:lpstr>Tema de Office</vt:lpstr>
      <vt:lpstr>Proyecto Desarrollo Tecnológico</vt:lpstr>
      <vt:lpstr>Presentación de PowerPoint</vt:lpstr>
      <vt:lpstr>Presentación de PowerPoint</vt:lpstr>
      <vt:lpstr>¿QUÉ ES UN PROTOTIPO?</vt:lpstr>
      <vt:lpstr>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Desarrollo Tecnológico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2021-02-16T02:22:48Z</dcterms:modified>
</cp:coreProperties>
</file>