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gMJz3GzQX0I6faq76BkamV2sOg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baseline="300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16" name="Google Shape;11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4</a:t>
            </a:fld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29" name="Google Shape;129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5</a:t>
            </a:fld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50" name="Google Shape;150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6</a:t>
            </a:fld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62" name="Google Shape;162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7</a:t>
            </a:fld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Google Shape;17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74" name="Google Shape;174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8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0Dn-BHj6l2E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878889" y="2432485"/>
            <a:ext cx="5051393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s-MX" sz="5400" b="1" dirty="0">
                <a:solidFill>
                  <a:schemeClr val="lt1"/>
                </a:solidFill>
              </a:rPr>
              <a:t>Proyecto Desarrollo Tecnológico</a:t>
            </a:r>
            <a:endParaRPr sz="5400" b="1" dirty="0">
              <a:solidFill>
                <a:schemeClr val="lt1"/>
              </a:solidFill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1524000" y="5217775"/>
            <a:ext cx="4441794" cy="570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s-MX" dirty="0">
                <a:solidFill>
                  <a:schemeClr val="lt1"/>
                </a:solidFill>
              </a:rPr>
              <a:t>Emprendimiento y Empleabilidad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Emprendimiento y Empleabilidad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b="1" dirty="0">
                <a:solidFill>
                  <a:schemeClr val="lt1"/>
                </a:solidFill>
              </a:rPr>
              <a:t>CONTENIDO 5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Producto Mínimo Viable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3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/>
          <p:nvPr/>
        </p:nvSpPr>
        <p:spPr>
          <a:xfrm>
            <a:off x="1802163" y="97657"/>
            <a:ext cx="7830105" cy="90552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3"/>
          <p:cNvSpPr txBox="1"/>
          <p:nvPr/>
        </p:nvSpPr>
        <p:spPr>
          <a:xfrm>
            <a:off x="1970842" y="297401"/>
            <a:ext cx="7403977" cy="506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MX" sz="3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sz="3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3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0" name="Google Shape;110;p3"/>
          <p:cNvGrpSpPr/>
          <p:nvPr/>
        </p:nvGrpSpPr>
        <p:grpSpPr>
          <a:xfrm>
            <a:off x="0" y="2205028"/>
            <a:ext cx="7910004" cy="4063679"/>
            <a:chOff x="114337" y="0"/>
            <a:chExt cx="6772799" cy="4063679"/>
          </a:xfrm>
        </p:grpSpPr>
        <p:sp>
          <p:nvSpPr>
            <p:cNvPr id="111" name="Google Shape;111;p3"/>
            <p:cNvSpPr/>
            <p:nvPr/>
          </p:nvSpPr>
          <p:spPr>
            <a:xfrm>
              <a:off x="114337" y="0"/>
              <a:ext cx="6772799" cy="4063679"/>
            </a:xfrm>
            <a:prstGeom prst="rect">
              <a:avLst/>
            </a:prstGeom>
            <a:solidFill>
              <a:srgbClr val="CD25B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3"/>
            <p:cNvSpPr txBox="1"/>
            <p:nvPr/>
          </p:nvSpPr>
          <p:spPr>
            <a:xfrm>
              <a:off x="319574" y="0"/>
              <a:ext cx="6567562" cy="40636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457200" marR="0" lvl="0" indent="-3429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Char char="●"/>
              </a:pPr>
              <a:r>
                <a:rPr lang="es-MX" sz="2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Identificar las funciones fundamentales de su solución tecnológica. 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¿QUÉ ES EL PRODUCTO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MÍNIMO VIABLE?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20" name="Google Shape;120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4"/>
          <p:cNvSpPr/>
          <p:nvPr/>
        </p:nvSpPr>
        <p:spPr>
          <a:xfrm>
            <a:off x="0" y="2911148"/>
            <a:ext cx="5784980" cy="3226576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4"/>
          <p:cNvSpPr txBox="1"/>
          <p:nvPr/>
        </p:nvSpPr>
        <p:spPr>
          <a:xfrm>
            <a:off x="112802" y="3230903"/>
            <a:ext cx="5441661" cy="2191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 producto mínimo viable (MVP) es una solución que tiene las </a:t>
            </a:r>
            <a:r>
              <a:rPr lang="es-MX" sz="2400" b="0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características suficientes para realizar el trabajo y realizar pruebas con los usuarios</a:t>
            </a: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para que se puedan realizar mejoras más adelante.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4" name="Google Shape;124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84719" y="2789317"/>
            <a:ext cx="4835906" cy="306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4"/>
          <p:cNvSpPr txBox="1"/>
          <p:nvPr/>
        </p:nvSpPr>
        <p:spPr>
          <a:xfrm>
            <a:off x="7679773" y="5858917"/>
            <a:ext cx="3377002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900"/>
              <a:buFont typeface="Calibri"/>
              <a:buNone/>
            </a:pPr>
            <a:r>
              <a:rPr lang="es-MX" sz="19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Revisemos el siguiente video: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00"/>
              <a:buFont typeface="Calibri"/>
              <a:buNone/>
            </a:pPr>
            <a:r>
              <a:rPr lang="es-MX" sz="1900" b="0" i="0" u="sng" strike="noStrike" cap="non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https://youtu.be/0Dn-BHj6l2E</a:t>
            </a:r>
            <a:endParaRPr sz="1900" b="0" i="0" u="none" strike="noStrike" cap="none" dirty="0">
              <a:solidFill>
                <a:srgbClr val="EA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5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VEAMOS UN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EJEMPLO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33" name="Google Shape;133;p5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5"/>
          <p:cNvSpPr txBox="1"/>
          <p:nvPr/>
        </p:nvSpPr>
        <p:spPr>
          <a:xfrm>
            <a:off x="148325" y="3560352"/>
            <a:ext cx="2353200" cy="26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Imaginen que un amigo o amiga, les dice que siempre se levanta tarde y llega tarde al Liceo. Ustedes crean una aplicación para ayudarle, ya que tiene entre sus funciones:</a:t>
            </a:r>
            <a:endParaRPr sz="18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6" name="Google Shape;136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649894" y="2812020"/>
            <a:ext cx="9288393" cy="3624287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5"/>
          <p:cNvSpPr/>
          <p:nvPr/>
        </p:nvSpPr>
        <p:spPr>
          <a:xfrm>
            <a:off x="2649894" y="1855113"/>
            <a:ext cx="1791477" cy="904666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5"/>
          <p:cNvSpPr txBox="1"/>
          <p:nvPr/>
        </p:nvSpPr>
        <p:spPr>
          <a:xfrm>
            <a:off x="2849335" y="2175843"/>
            <a:ext cx="139259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Despertador </a:t>
            </a: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5"/>
          <p:cNvSpPr/>
          <p:nvPr/>
        </p:nvSpPr>
        <p:spPr>
          <a:xfrm>
            <a:off x="4523449" y="1847120"/>
            <a:ext cx="1791477" cy="904666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5"/>
          <p:cNvSpPr txBox="1"/>
          <p:nvPr/>
        </p:nvSpPr>
        <p:spPr>
          <a:xfrm>
            <a:off x="4588766" y="1992823"/>
            <a:ext cx="167017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Notificación Hora de dormir </a:t>
            </a: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5"/>
          <p:cNvSpPr/>
          <p:nvPr/>
        </p:nvSpPr>
        <p:spPr>
          <a:xfrm>
            <a:off x="6380709" y="1843631"/>
            <a:ext cx="1791477" cy="904666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5"/>
          <p:cNvSpPr txBox="1"/>
          <p:nvPr/>
        </p:nvSpPr>
        <p:spPr>
          <a:xfrm>
            <a:off x="6412197" y="2132622"/>
            <a:ext cx="177281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Diario de Sueños </a:t>
            </a: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5"/>
          <p:cNvSpPr/>
          <p:nvPr/>
        </p:nvSpPr>
        <p:spPr>
          <a:xfrm>
            <a:off x="8254264" y="1847119"/>
            <a:ext cx="1791477" cy="901177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5"/>
          <p:cNvSpPr txBox="1"/>
          <p:nvPr/>
        </p:nvSpPr>
        <p:spPr>
          <a:xfrm>
            <a:off x="8416381" y="1847119"/>
            <a:ext cx="149366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Reproductor de música relajante </a:t>
            </a: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5"/>
          <p:cNvSpPr/>
          <p:nvPr/>
        </p:nvSpPr>
        <p:spPr>
          <a:xfrm>
            <a:off x="10128150" y="1855113"/>
            <a:ext cx="1791477" cy="88929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5"/>
          <p:cNvSpPr txBox="1"/>
          <p:nvPr/>
        </p:nvSpPr>
        <p:spPr>
          <a:xfrm>
            <a:off x="10175195" y="2136723"/>
            <a:ext cx="181013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Bot para chatear </a:t>
            </a: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VEAMOS UN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EJEMPLO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54" name="Google Shape;154;p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6"/>
          <p:cNvSpPr txBox="1"/>
          <p:nvPr/>
        </p:nvSpPr>
        <p:spPr>
          <a:xfrm>
            <a:off x="250606" y="2183144"/>
            <a:ext cx="7316521" cy="449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2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¡Le muestran su aplicación a su amigo o amiga! </a:t>
            </a:r>
            <a:r>
              <a:rPr lang="es-MX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Él o ella les dice lo que piensa: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400"/>
              <a:buFont typeface="Calibri"/>
              <a:buChar char="●"/>
            </a:pPr>
            <a:r>
              <a:rPr lang="es-MX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gusta la función de alarma y ​​la notificación que le indica cuándo debe irse a dormir. </a:t>
            </a:r>
            <a:endParaRPr sz="2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400"/>
              <a:buFont typeface="Calibri"/>
              <a:buChar char="●"/>
            </a:pPr>
            <a:r>
              <a:rPr lang="es-MX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importante que la aplicación le permita elegir un sonido personalizado para el despertador y no lo ve como una función. </a:t>
            </a:r>
            <a:endParaRPr sz="2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400"/>
              <a:buFont typeface="Calibri"/>
              <a:buChar char="●"/>
            </a:pPr>
            <a:r>
              <a:rPr lang="es-MX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música relajante la mantiene despierta.</a:t>
            </a:r>
            <a:endParaRPr sz="2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400"/>
              <a:buFont typeface="Calibri"/>
              <a:buChar char="●"/>
            </a:pPr>
            <a:r>
              <a:rPr lang="es-MX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tiene sueños, por lo que no considera usar el diario de sueños.</a:t>
            </a:r>
            <a:endParaRPr sz="2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400"/>
              <a:buFont typeface="Calibri"/>
              <a:buChar char="●"/>
            </a:pPr>
            <a:r>
              <a:rPr lang="es-MX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 usado chat con bot pero no le ha gustado la experiencia.</a:t>
            </a:r>
            <a:endParaRPr sz="2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6"/>
          <p:cNvSpPr/>
          <p:nvPr/>
        </p:nvSpPr>
        <p:spPr>
          <a:xfrm>
            <a:off x="7829087" y="2304661"/>
            <a:ext cx="4030121" cy="4131646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6"/>
          <p:cNvSpPr txBox="1"/>
          <p:nvPr/>
        </p:nvSpPr>
        <p:spPr>
          <a:xfrm>
            <a:off x="7903732" y="2968693"/>
            <a:ext cx="3945508" cy="2615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Muchas de las funciones no ayudaron a resolver el problema de tu amigo(a).</a:t>
            </a:r>
            <a:endParaRPr sz="24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 parecer, es mejor una aplicación más simple que te ahorre tiempo. </a:t>
            </a:r>
            <a:endParaRPr sz="24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VEAMOS UN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EJEMPLO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66" name="Google Shape;166;p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7"/>
          <p:cNvSpPr/>
          <p:nvPr/>
        </p:nvSpPr>
        <p:spPr>
          <a:xfrm>
            <a:off x="11656" y="2304661"/>
            <a:ext cx="6249187" cy="4131646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7"/>
          <p:cNvSpPr txBox="1"/>
          <p:nvPr/>
        </p:nvSpPr>
        <p:spPr>
          <a:xfrm>
            <a:off x="243868" y="2826471"/>
            <a:ext cx="5812970" cy="308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APPS V.2.0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 desarrollo del PMV les ayudará a identificar las reales funciones que se necesitan. </a:t>
            </a: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Deben pensar que el tiempo es limitado por lo que es importante </a:t>
            </a:r>
            <a:r>
              <a:rPr lang="es-MX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identificar en etapa temprana</a:t>
            </a: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eso que realmente deben construir.</a:t>
            </a: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0" name="Google Shape;170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75445" y="1120237"/>
            <a:ext cx="5455234" cy="53160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ACTIVIDAD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178" name="Google Shape;178;p8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8"/>
          <p:cNvSpPr/>
          <p:nvPr/>
        </p:nvSpPr>
        <p:spPr>
          <a:xfrm>
            <a:off x="11656" y="2304661"/>
            <a:ext cx="6249187" cy="4131646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8"/>
          <p:cNvSpPr txBox="1"/>
          <p:nvPr/>
        </p:nvSpPr>
        <p:spPr>
          <a:xfrm>
            <a:off x="243868" y="3013086"/>
            <a:ext cx="5812970" cy="2513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Decidan qué características priorizarán en su MVP y qué características crearán más adelante.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Piensen en las funciones de su aplicación y descríbanlas en la </a:t>
            </a:r>
            <a:r>
              <a:rPr lang="es-MX" sz="2400" b="0" i="0" u="sng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hoja de trabajo</a:t>
            </a: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proporcionada.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8"/>
          <p:cNvSpPr txBox="1"/>
          <p:nvPr/>
        </p:nvSpPr>
        <p:spPr>
          <a:xfrm>
            <a:off x="6710576" y="5605310"/>
            <a:ext cx="4440175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¡Recuerden anotar las tareas y actividades en Trello!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Microsoft Office PowerPoint</Application>
  <PresentationFormat>Panorámica</PresentationFormat>
  <Paragraphs>43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Proyecto Desarrollo Tecnológico</vt:lpstr>
      <vt:lpstr>Presentación de PowerPoint</vt:lpstr>
      <vt:lpstr>Presentación de PowerPoint</vt:lpstr>
      <vt:lpstr>¿QUÉ ES EL PRODUCTO MÍNIMO VIABLE?</vt:lpstr>
      <vt:lpstr>VEAMOS UN EJEMPLO</vt:lpstr>
      <vt:lpstr>VEAMOS UN EJEMPLO</vt:lpstr>
      <vt:lpstr>VEAMOS UN EJEMPLO</vt:lpstr>
      <vt:lpstr>ACTIVIDAD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Desarrollo Tecnológico</dc:title>
  <dc:creator>d.silvahidd@gmail.com</dc:creator>
  <cp:lastModifiedBy>Karina Uribe Mansilla</cp:lastModifiedBy>
  <cp:revision>1</cp:revision>
  <dcterms:created xsi:type="dcterms:W3CDTF">2020-08-12T18:32:33Z</dcterms:created>
  <dcterms:modified xsi:type="dcterms:W3CDTF">2021-02-16T02:10:34Z</dcterms:modified>
</cp:coreProperties>
</file>